
<file path=[Content_Types].xml><?xml version="1.0" encoding="utf-8"?>
<Types xmlns="http://schemas.openxmlformats.org/package/2006/content-types">
  <Default Extension="CR2" ContentType="image/png"/>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97" r:id="rId2"/>
    <p:sldId id="258" r:id="rId3"/>
    <p:sldId id="298" r:id="rId4"/>
    <p:sldId id="259" r:id="rId5"/>
    <p:sldId id="260" r:id="rId6"/>
    <p:sldId id="261" r:id="rId7"/>
    <p:sldId id="263" r:id="rId8"/>
    <p:sldId id="262" r:id="rId9"/>
    <p:sldId id="268" r:id="rId10"/>
    <p:sldId id="264" r:id="rId11"/>
    <p:sldId id="299" r:id="rId12"/>
    <p:sldId id="266" r:id="rId13"/>
    <p:sldId id="271" r:id="rId14"/>
    <p:sldId id="300" r:id="rId15"/>
    <p:sldId id="267" r:id="rId16"/>
  </p:sldIdLst>
  <p:sldSz cx="9144000" cy="5143500" type="screen16x9"/>
  <p:notesSz cx="6858000" cy="9144000"/>
  <p:embeddedFontLst>
    <p:embeddedFont>
      <p:font typeface="Malgun Gothic" panose="020B0503020000020004" pitchFamily="34" charset="-127"/>
      <p:regular r:id="rId18"/>
      <p:bold r:id="rId19"/>
    </p:embeddedFont>
    <p:embeddedFont>
      <p:font typeface="Bebas Neue" panose="020B0604020202020204" pitchFamily="34" charset="0"/>
      <p:regular r:id="rId20"/>
    </p:embeddedFont>
    <p:embeddedFont>
      <p:font typeface="Calibri" panose="020F0502020204030204" pitchFamily="34" charset="0"/>
      <p:regular r:id="rId21"/>
      <p:bold r:id="rId22"/>
      <p:italic r:id="rId23"/>
      <p:boldItalic r:id="rId24"/>
    </p:embeddedFont>
    <p:embeddedFont>
      <p:font typeface="DM Sans" pitchFamily="2" charset="0"/>
      <p:regular r:id="rId25"/>
      <p:bold r:id="rId26"/>
      <p:italic r:id="rId27"/>
      <p:boldItalic r:id="rId28"/>
    </p:embeddedFont>
    <p:embeddedFont>
      <p:font typeface="Dubai Medium" panose="020B0603030403030204" pitchFamily="34" charset="-78"/>
      <p:regular r:id="rId29"/>
    </p:embeddedFont>
    <p:embeddedFont>
      <p:font typeface="Microsoft Sans Serif" panose="020B0604020202020204" pitchFamily="34" charset="0"/>
      <p:regular r:id="rId30"/>
    </p:embeddedFont>
    <p:embeddedFont>
      <p:font typeface="MS Reference Sans Serif" panose="020B0604030504040204" pitchFamily="34" charset="0"/>
      <p:regular r:id="rId31"/>
    </p:embeddedFont>
    <p:embeddedFont>
      <p:font typeface="Oswald" panose="00000500000000000000" pitchFamily="2" charset="0"/>
      <p:regular r:id="rId32"/>
      <p:bold r:id="rId33"/>
    </p:embeddedFont>
    <p:embeddedFont>
      <p:font typeface="Oswald ExtraLight" panose="00000300000000000000" pitchFamily="2"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FFF3"/>
    <a:srgbClr val="351AA9"/>
    <a:srgbClr val="4B1B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24F254-4955-451E-B0CA-095AE03BD551}">
  <a:tblStyle styleId="{F224F254-4955-451E-B0CA-095AE03BD5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01" autoAdjust="0"/>
    <p:restoredTop sz="94660"/>
  </p:normalViewPr>
  <p:slideViewPr>
    <p:cSldViewPr snapToGrid="0">
      <p:cViewPr varScale="1">
        <p:scale>
          <a:sx n="91" d="100"/>
          <a:sy n="91" d="100"/>
        </p:scale>
        <p:origin x="96" y="278"/>
      </p:cViewPr>
      <p:guideLst>
        <p:guide orient="horz" pos="601"/>
        <p:guide orient="horz" pos="73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ableStyles" Target="tableStyle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446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8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10e4f297b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10e4f297b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0e91f73e27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0e91f73e27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259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0e91f73e2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0e91f73e2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199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0e91f73e2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0e91f73e2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e84aac6d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e84aac6d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d7ae03d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d7ae03d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91f73e2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91f73e2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10d7ae03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10d7ae03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BLANK_1_1_1_2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62" r:id="rId10"/>
    <p:sldLayoutId id="2147483664" r:id="rId11"/>
    <p:sldLayoutId id="2147483665" r:id="rId12"/>
    <p:sldLayoutId id="2147483666" r:id="rId13"/>
    <p:sldLayoutId id="2147483667" r:id="rId14"/>
    <p:sldLayoutId id="2147483671" r:id="rId15"/>
    <p:sldLayoutId id="214748367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CR2"/><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HzaDoCe2_cDBOMxXaK6rkou4GoO5JsPfFeKF85ZFoMM/copy#gid=509368585"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1.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9.png"/><Relationship Id="rId4" Type="http://schemas.microsoft.com/office/2007/relationships/hdphoto" Target="../media/hdphoto2.wdp"/><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13" name="Google Shape;229;p30">
            <a:extLst>
              <a:ext uri="{FF2B5EF4-FFF2-40B4-BE49-F238E27FC236}">
                <a16:creationId xmlns:a16="http://schemas.microsoft.com/office/drawing/2014/main" id="{42DC3D1D-0361-5ECB-9C78-6D170A888391}"/>
              </a:ext>
            </a:extLst>
          </p:cNvPr>
          <p:cNvSpPr txBox="1">
            <a:spLocks/>
          </p:cNvSpPr>
          <p:nvPr/>
        </p:nvSpPr>
        <p:spPr>
          <a:xfrm>
            <a:off x="513200" y="1994052"/>
            <a:ext cx="5494694" cy="92332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latin typeface="Dubai Medium" panose="020B0603030403030204" pitchFamily="34" charset="-78"/>
                <a:cs typeface="Dubai Medium" panose="020B0603030403030204" pitchFamily="34" charset="-78"/>
              </a:rPr>
              <a:t> </a:t>
            </a:r>
            <a:br>
              <a:rPr lang="en-US" dirty="0">
                <a:latin typeface="Dubai Medium" panose="020B0603030403030204" pitchFamily="34" charset="-78"/>
                <a:cs typeface="Dubai Medium" panose="020B0603030403030204" pitchFamily="34" charset="-78"/>
              </a:rPr>
            </a:br>
            <a:r>
              <a:rPr lang="en-US" sz="1700" dirty="0">
                <a:latin typeface="Dubai Medium" panose="020B0603030403030204" pitchFamily="34" charset="-78"/>
                <a:cs typeface="Dubai Medium" panose="020B0603030403030204" pitchFamily="34" charset="-78"/>
              </a:rPr>
              <a:t>WITH </a:t>
            </a:r>
            <a:r>
              <a:rPr lang="en-US" sz="1700" dirty="0">
                <a:solidFill>
                  <a:srgbClr val="00B050"/>
                </a:solidFill>
                <a:latin typeface="Dubai Medium" panose="020B0603030403030204" pitchFamily="34" charset="-78"/>
                <a:cs typeface="Dubai Medium" panose="020B0603030403030204" pitchFamily="34" charset="-78"/>
              </a:rPr>
              <a:t>ANDROID</a:t>
            </a:r>
            <a:r>
              <a:rPr lang="en-US" sz="1700" dirty="0">
                <a:latin typeface="Dubai Medium" panose="020B0603030403030204" pitchFamily="34" charset="-78"/>
                <a:cs typeface="Dubai Medium" panose="020B0603030403030204" pitchFamily="34" charset="-78"/>
              </a:rPr>
              <a:t> ACCES</a:t>
            </a:r>
            <a:r>
              <a:rPr lang="en-US" sz="1800" dirty="0">
                <a:latin typeface="Dubai Medium" panose="020B0603030403030204" pitchFamily="34" charset="-78"/>
                <a:cs typeface="Dubai Medium" panose="020B0603030403030204" pitchFamily="34" charset="-78"/>
              </a:rPr>
              <a:t>S</a:t>
            </a:r>
            <a:br>
              <a:rPr lang="en-US" dirty="0">
                <a:latin typeface="Dubai Medium" panose="020B0603030403030204" pitchFamily="34" charset="-78"/>
                <a:cs typeface="Dubai Medium" panose="020B0603030403030204" pitchFamily="34" charset="-78"/>
              </a:rPr>
            </a:br>
            <a:r>
              <a:rPr lang="en-US" sz="1800" dirty="0">
                <a:latin typeface="Dubai Medium" panose="020B0603030403030204" pitchFamily="34" charset="-78"/>
                <a:cs typeface="Dubai Medium" panose="020B0603030403030204" pitchFamily="34" charset="-78"/>
              </a:rPr>
              <a:t>USING</a:t>
            </a:r>
            <a:br>
              <a:rPr lang="en-US" dirty="0">
                <a:latin typeface="Dubai Medium" panose="020B0603030403030204" pitchFamily="34" charset="-78"/>
                <a:cs typeface="Dubai Medium" panose="020B0603030403030204" pitchFamily="34" charset="-78"/>
              </a:rPr>
            </a:br>
            <a:r>
              <a:rPr lang="en-US" sz="1700" dirty="0">
                <a:latin typeface="Dubai Medium" panose="020B0603030403030204" pitchFamily="34" charset="-78"/>
                <a:cs typeface="Dubai Medium" panose="020B0603030403030204" pitchFamily="34" charset="-78"/>
              </a:rPr>
              <a:t>RASPBERRY PI  </a:t>
            </a:r>
            <a:r>
              <a:rPr lang="en-US" sz="2400" dirty="0">
                <a:latin typeface="Dubai Medium" panose="020B0603030403030204" pitchFamily="34" charset="-78"/>
                <a:cs typeface="Dubai Medium" panose="020B0603030403030204" pitchFamily="34" charset="-78"/>
              </a:rPr>
              <a:t>|</a:t>
            </a:r>
            <a:r>
              <a:rPr lang="en-US" sz="1700" dirty="0">
                <a:latin typeface="Dubai Medium" panose="020B0603030403030204" pitchFamily="34" charset="-78"/>
                <a:cs typeface="Dubai Medium" panose="020B0603030403030204" pitchFamily="34" charset="-78"/>
              </a:rPr>
              <a:t> INTEL ONE API</a:t>
            </a:r>
          </a:p>
        </p:txBody>
      </p:sp>
      <p:sp>
        <p:nvSpPr>
          <p:cNvPr id="12" name="Rectangle 11">
            <a:extLst>
              <a:ext uri="{FF2B5EF4-FFF2-40B4-BE49-F238E27FC236}">
                <a16:creationId xmlns:a16="http://schemas.microsoft.com/office/drawing/2014/main" id="{AC2D454C-A72B-146E-5667-CA3D3C3A0CF8}"/>
              </a:ext>
            </a:extLst>
          </p:cNvPr>
          <p:cNvSpPr/>
          <p:nvPr/>
        </p:nvSpPr>
        <p:spPr>
          <a:xfrm>
            <a:off x="273052" y="1138307"/>
            <a:ext cx="4298948" cy="923330"/>
          </a:xfrm>
          <a:prstGeom prst="rect">
            <a:avLst/>
          </a:prstGeom>
          <a:noFill/>
        </p:spPr>
        <p:txBody>
          <a:bodyPr wrap="square" lIns="91440" tIns="45720" rIns="91440" bIns="45720">
            <a:spAutoFit/>
          </a:bodyPr>
          <a:lstStyle/>
          <a:p>
            <a:pPr algn="ctr"/>
            <a:r>
              <a:rPr lang="en-IN" sz="5400" dirty="0">
                <a:solidFill>
                  <a:schemeClr val="accent3">
                    <a:lumMod val="75000"/>
                  </a:schemeClr>
                </a:solidFill>
                <a:latin typeface="Dubai Medium" panose="020B0603030403030204" pitchFamily="34" charset="-78"/>
                <a:cs typeface="Dubai Medium" panose="020B0603030403030204" pitchFamily="34" charset="-78"/>
              </a:rPr>
              <a:t>SMART BELT</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230;p30">
            <a:extLst>
              <a:ext uri="{FF2B5EF4-FFF2-40B4-BE49-F238E27FC236}">
                <a16:creationId xmlns:a16="http://schemas.microsoft.com/office/drawing/2014/main" id="{704F071B-6B0F-117B-602F-DC09F47951AF}"/>
              </a:ext>
            </a:extLst>
          </p:cNvPr>
          <p:cNvSpPr txBox="1">
            <a:spLocks/>
          </p:cNvSpPr>
          <p:nvPr/>
        </p:nvSpPr>
        <p:spPr>
          <a:xfrm>
            <a:off x="513200" y="3595693"/>
            <a:ext cx="4359000" cy="4095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DM Sans"/>
              <a:buAutoNum type="arabicPeriod"/>
              <a:defRPr sz="1200" b="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M Sans"/>
                <a:ea typeface="DM Sans"/>
                <a:cs typeface="DM Sans"/>
                <a:sym typeface="DM Sans"/>
              </a:defRPr>
            </a:lvl9pPr>
          </a:lstStyle>
          <a:p>
            <a:pPr marL="0" indent="0">
              <a:buFont typeface="DM Sans"/>
              <a:buNone/>
            </a:pPr>
            <a:r>
              <a:rPr lang="en-US" dirty="0">
                <a:latin typeface="Malgun Gothic" panose="020B0503020000020004" pitchFamily="34" charset="-127"/>
                <a:ea typeface="Malgun Gothic" panose="020B0503020000020004" pitchFamily="34" charset="-127"/>
              </a:rPr>
              <a:t>For The treatment of </a:t>
            </a:r>
            <a:r>
              <a:rPr lang="en-US" b="1" dirty="0">
                <a:solidFill>
                  <a:schemeClr val="accent3">
                    <a:lumMod val="75000"/>
                  </a:schemeClr>
                </a:solidFill>
                <a:latin typeface="Malgun Gothic" panose="020B0503020000020004" pitchFamily="34" charset="-127"/>
                <a:ea typeface="Malgun Gothic" panose="020B0503020000020004" pitchFamily="34" charset="-127"/>
              </a:rPr>
              <a:t>LUMBAR SPONDYLOSIS</a:t>
            </a:r>
            <a:r>
              <a:rPr lang="en-US" dirty="0">
                <a:solidFill>
                  <a:schemeClr val="accent3">
                    <a:lumMod val="75000"/>
                  </a:schemeClr>
                </a:solidFill>
                <a:latin typeface="Malgun Gothic" panose="020B0503020000020004" pitchFamily="34" charset="-127"/>
                <a:ea typeface="Malgun Gothic" panose="020B0503020000020004" pitchFamily="34" charset="-127"/>
              </a:rPr>
              <a:t> </a:t>
            </a:r>
            <a:r>
              <a:rPr lang="en-US" dirty="0">
                <a:solidFill>
                  <a:schemeClr val="tx1"/>
                </a:solidFill>
                <a:latin typeface="Malgun Gothic" panose="020B0503020000020004" pitchFamily="34" charset="-127"/>
                <a:ea typeface="Malgun Gothic" panose="020B0503020000020004" pitchFamily="34" charset="-127"/>
              </a:rPr>
              <a:t>&amp;</a:t>
            </a:r>
          </a:p>
          <a:p>
            <a:pPr marL="0" indent="0">
              <a:buFont typeface="DM Sans"/>
              <a:buNone/>
            </a:pPr>
            <a:r>
              <a:rPr lang="en-US" b="1" dirty="0">
                <a:solidFill>
                  <a:schemeClr val="accent3">
                    <a:lumMod val="75000"/>
                  </a:schemeClr>
                </a:solidFill>
                <a:latin typeface="Malgun Gothic" panose="020B0503020000020004" pitchFamily="34" charset="-127"/>
                <a:ea typeface="Malgun Gothic" panose="020B0503020000020004" pitchFamily="34" charset="-127"/>
              </a:rPr>
              <a:t>ALL COMMON BACK AND SPINAL PROBLEMS</a:t>
            </a:r>
          </a:p>
        </p:txBody>
      </p:sp>
      <p:pic>
        <p:nvPicPr>
          <p:cNvPr id="15" name="Picture 14">
            <a:extLst>
              <a:ext uri="{FF2B5EF4-FFF2-40B4-BE49-F238E27FC236}">
                <a16:creationId xmlns:a16="http://schemas.microsoft.com/office/drawing/2014/main" id="{1605BE02-CF06-DD8E-E6F2-E5AC530E1AE6}"/>
              </a:ext>
            </a:extLst>
          </p:cNvPr>
          <p:cNvPicPr>
            <a:picLocks noChangeAspect="1"/>
          </p:cNvPicPr>
          <p:nvPr/>
        </p:nvPicPr>
        <p:blipFill rotWithShape="1">
          <a:blip r:embed="rId3"/>
          <a:srcRect b="35668"/>
          <a:stretch/>
        </p:blipFill>
        <p:spPr>
          <a:xfrm>
            <a:off x="1185147" y="1865184"/>
            <a:ext cx="729377" cy="409501"/>
          </a:xfrm>
          <a:prstGeom prst="rect">
            <a:avLst/>
          </a:prstGeom>
        </p:spPr>
      </p:pic>
      <p:pic>
        <p:nvPicPr>
          <p:cNvPr id="19" name="Picture 18">
            <a:extLst>
              <a:ext uri="{FF2B5EF4-FFF2-40B4-BE49-F238E27FC236}">
                <a16:creationId xmlns:a16="http://schemas.microsoft.com/office/drawing/2014/main" id="{22000EB6-BDB1-868A-EC29-EA348B62F8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5104" y1="66852" x2="45104" y2="66852"/>
                        <a14:foregroundMark x1="51979" y1="69074" x2="51979" y2="69074"/>
                        <a14:foregroundMark x1="58438" y1="63704" x2="58438" y2="63704"/>
                        <a14:foregroundMark x1="67188" y1="61296" x2="67188" y2="61296"/>
                        <a14:foregroundMark x1="39531" y1="66481" x2="39531" y2="66481"/>
                        <a14:foregroundMark x1="32813" y1="65556" x2="32813" y2="65556"/>
                        <a14:foregroundMark x1="47865" y1="54722" x2="47865" y2="54722"/>
                        <a14:backgroundMark x1="35156" y1="45926" x2="35156" y2="45926"/>
                        <a14:backgroundMark x1="18125" y1="43056" x2="18125" y2="43056"/>
                        <a14:backgroundMark x1="18125" y1="43056" x2="11146" y2="55926"/>
                        <a14:backgroundMark x1="11146" y1="55926" x2="12552" y2="31944"/>
                        <a14:backgroundMark x1="12552" y1="31944" x2="21354" y2="26111"/>
                        <a14:backgroundMark x1="32917" y1="24630" x2="26354" y2="42778"/>
                        <a14:backgroundMark x1="26354" y1="42778" x2="18229" y2="34722"/>
                        <a14:backgroundMark x1="18229" y1="34722" x2="18229" y2="33056"/>
                        <a14:backgroundMark x1="33438" y1="68796" x2="33438" y2="68796"/>
                        <a14:backgroundMark x1="46771" y1="66667" x2="46771" y2="66667"/>
                        <a14:backgroundMark x1="54271" y1="66852" x2="54271" y2="66852"/>
                      </a14:backgroundRemoval>
                    </a14:imgEffect>
                  </a14:imgLayer>
                </a14:imgProps>
              </a:ext>
            </a:extLst>
          </a:blip>
          <a:stretch>
            <a:fillRect/>
          </a:stretch>
        </p:blipFill>
        <p:spPr>
          <a:xfrm>
            <a:off x="7996830" y="4444904"/>
            <a:ext cx="1386445" cy="779875"/>
          </a:xfrm>
          <a:prstGeom prst="rect">
            <a:avLst/>
          </a:prstGeom>
        </p:spPr>
      </p:pic>
      <p:pic>
        <p:nvPicPr>
          <p:cNvPr id="21" name="Picture 20">
            <a:extLst>
              <a:ext uri="{FF2B5EF4-FFF2-40B4-BE49-F238E27FC236}">
                <a16:creationId xmlns:a16="http://schemas.microsoft.com/office/drawing/2014/main" id="{9FDD9F49-DE08-68AA-03AC-B0E1238041F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7632700" y="4444904"/>
            <a:ext cx="1153946" cy="581094"/>
          </a:xfrm>
          <a:prstGeom prst="rect">
            <a:avLst/>
          </a:prstGeom>
        </p:spPr>
      </p:pic>
      <p:pic>
        <p:nvPicPr>
          <p:cNvPr id="23" name="Picture 22">
            <a:extLst>
              <a:ext uri="{FF2B5EF4-FFF2-40B4-BE49-F238E27FC236}">
                <a16:creationId xmlns:a16="http://schemas.microsoft.com/office/drawing/2014/main" id="{03F0BD97-3E96-150D-527B-F203F3E5BE66}"/>
              </a:ext>
            </a:extLst>
          </p:cNvPr>
          <p:cNvPicPr>
            <a:picLocks noChangeAspect="1"/>
          </p:cNvPicPr>
          <p:nvPr/>
        </p:nvPicPr>
        <p:blipFill>
          <a:blip r:embed="rId8"/>
          <a:stretch>
            <a:fillRect/>
          </a:stretch>
        </p:blipFill>
        <p:spPr>
          <a:xfrm>
            <a:off x="3591233" y="854925"/>
            <a:ext cx="6763170" cy="3804283"/>
          </a:xfrm>
          <a:prstGeom prst="rect">
            <a:avLst/>
          </a:prstGeom>
        </p:spPr>
      </p:pic>
      <p:sp>
        <p:nvSpPr>
          <p:cNvPr id="24" name="Rectangle 23">
            <a:extLst>
              <a:ext uri="{FF2B5EF4-FFF2-40B4-BE49-F238E27FC236}">
                <a16:creationId xmlns:a16="http://schemas.microsoft.com/office/drawing/2014/main" id="{FA04A353-A118-AB38-9990-9E23B7D9ED91}"/>
              </a:ext>
            </a:extLst>
          </p:cNvPr>
          <p:cNvSpPr/>
          <p:nvPr/>
        </p:nvSpPr>
        <p:spPr>
          <a:xfrm>
            <a:off x="7986249" y="14748"/>
            <a:ext cx="1144227" cy="200055"/>
          </a:xfrm>
          <a:prstGeom prst="rect">
            <a:avLst/>
          </a:prstGeom>
          <a:noFill/>
        </p:spPr>
        <p:txBody>
          <a:bodyPr wrap="square" lIns="91440" tIns="45720" rIns="91440" bIns="45720">
            <a:spAutoFit/>
          </a:bodyPr>
          <a:lstStyle/>
          <a:p>
            <a:pPr algn="ctr"/>
            <a:r>
              <a:rPr lang="en-US" sz="700" dirty="0">
                <a:ln w="10160">
                  <a:solidFill>
                    <a:schemeClr val="tx1"/>
                  </a:solidFill>
                  <a:prstDash val="solid"/>
                </a:ln>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INTEL</a:t>
            </a:r>
            <a:r>
              <a:rPr lang="en-US" sz="700" dirty="0">
                <a:ln w="10160">
                  <a:solidFill>
                    <a:schemeClr val="accent5"/>
                  </a:solidFill>
                  <a:prstDash val="solid"/>
                </a:ln>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700" dirty="0">
                <a:ln w="10160">
                  <a:solidFill>
                    <a:schemeClr val="tx1"/>
                  </a:solidFill>
                  <a:prstDash val="solid"/>
                </a:ln>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rPr>
              <a:t>HACKATHON</a:t>
            </a:r>
            <a:endParaRPr lang="en-US" sz="700" cap="none" spc="0" dirty="0">
              <a:ln w="10160">
                <a:solidFill>
                  <a:schemeClr val="tx1"/>
                </a:solidFill>
                <a:prstDash val="solid"/>
              </a:ln>
              <a:solidFill>
                <a:srgbClr val="FFFFFF"/>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110225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8147717" y="-564356"/>
            <a:ext cx="1596358" cy="1726188"/>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8"/>
          <p:cNvGrpSpPr/>
          <p:nvPr/>
        </p:nvGrpSpPr>
        <p:grpSpPr>
          <a:xfrm>
            <a:off x="3971925" y="4960007"/>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C851A4E-E085-22B4-8F05-37362474B889}"/>
              </a:ext>
            </a:extLst>
          </p:cNvPr>
          <p:cNvSpPr txBox="1"/>
          <p:nvPr/>
        </p:nvSpPr>
        <p:spPr>
          <a:xfrm>
            <a:off x="414337" y="298738"/>
            <a:ext cx="7558088" cy="1403141"/>
          </a:xfrm>
          <a:prstGeom prst="rect">
            <a:avLst/>
          </a:prstGeom>
          <a:noFill/>
        </p:spPr>
        <p:txBody>
          <a:bodyPr wrap="square">
            <a:spAutoFit/>
          </a:bodyPr>
          <a:lstStyle/>
          <a:p>
            <a:pPr>
              <a:lnSpc>
                <a:spcPct val="107000"/>
              </a:lnSpc>
              <a:spcAft>
                <a:spcPts val="800"/>
              </a:spcAft>
            </a:pPr>
            <a:r>
              <a:rPr lang="en-IN"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Research and Development:</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This phase will entail creating a prototype for the smart belt and looking into current gadgets and technologies that can detect spinal motions. To better understand the requirements of people with spinal disorders, the research will entail examining academic material and conducting interviews with medical experts.</a:t>
            </a:r>
            <a:endParaRPr lang="en-IN" sz="12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A72365E3-F019-42A5-E639-F7646B9234C7}"/>
              </a:ext>
            </a:extLst>
          </p:cNvPr>
          <p:cNvSpPr txBox="1"/>
          <p:nvPr/>
        </p:nvSpPr>
        <p:spPr>
          <a:xfrm>
            <a:off x="414337" y="1856763"/>
            <a:ext cx="8658226" cy="1301382"/>
          </a:xfrm>
          <a:prstGeom prst="rect">
            <a:avLst/>
          </a:prstGeom>
          <a:noFill/>
        </p:spPr>
        <p:txBody>
          <a:bodyPr wrap="square">
            <a:spAutoFit/>
          </a:bodyPr>
          <a:lstStyle/>
          <a:p>
            <a:pPr>
              <a:lnSpc>
                <a:spcPct val="107000"/>
              </a:lnSpc>
              <a:spcAft>
                <a:spcPts val="800"/>
              </a:spcAft>
            </a:pPr>
            <a:r>
              <a:rPr lang="en-IN"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Testing and Validation:</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The prototype will be tested to ensure that it accurately detects spinal movements and is reliable. The tests will include laboratory</a:t>
            </a:r>
            <a:r>
              <a:rPr lang="en-IN" sz="18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experiments and clinical trials with patients suffering from spinal illnesses. The tests will be conducted with a</a:t>
            </a:r>
            <a:r>
              <a:rPr lang="en-IN" sz="18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variety of patients to  ensure that the device works for a wide range of individuals</a:t>
            </a:r>
            <a:r>
              <a:rPr lang="en-IN" sz="18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34E36C2-070B-AABB-1CA9-4670D825F913}"/>
              </a:ext>
            </a:extLst>
          </p:cNvPr>
          <p:cNvSpPr txBox="1"/>
          <p:nvPr/>
        </p:nvSpPr>
        <p:spPr>
          <a:xfrm>
            <a:off x="414336" y="3210142"/>
            <a:ext cx="8658225" cy="1403141"/>
          </a:xfrm>
          <a:prstGeom prst="rect">
            <a:avLst/>
          </a:prstGeom>
          <a:noFill/>
        </p:spPr>
        <p:txBody>
          <a:bodyPr wrap="square">
            <a:spAutoFit/>
          </a:bodyPr>
          <a:lstStyle/>
          <a:p>
            <a:pPr>
              <a:lnSpc>
                <a:spcPct val="107000"/>
              </a:lnSpc>
              <a:spcAft>
                <a:spcPts val="800"/>
              </a:spcAft>
            </a:pPr>
            <a:r>
              <a:rPr lang="en-IN" sz="1800" b="1"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Integration and Software Development:</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The vibrating medium and software will be integrated into the final product, and software will be developed to process the data received from the device. The vibrating medium will alert patients to avoid back movements that may exacerbate their condition. The software will be designed to process the data in real-time and send alerts to the patient and their doctor when necessary.</a:t>
            </a:r>
            <a:endParaRPr lang="en-IN" sz="12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8147717" y="-564356"/>
            <a:ext cx="1596358" cy="1726188"/>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8"/>
          <p:cNvGrpSpPr/>
          <p:nvPr/>
        </p:nvGrpSpPr>
        <p:grpSpPr>
          <a:xfrm>
            <a:off x="3971925" y="4960007"/>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C851A4E-E085-22B4-8F05-37362474B889}"/>
              </a:ext>
            </a:extLst>
          </p:cNvPr>
          <p:cNvSpPr txBox="1"/>
          <p:nvPr/>
        </p:nvSpPr>
        <p:spPr>
          <a:xfrm>
            <a:off x="414336" y="298738"/>
            <a:ext cx="7829551" cy="1443280"/>
          </a:xfrm>
          <a:prstGeom prst="rect">
            <a:avLst/>
          </a:prstGeom>
          <a:noFill/>
        </p:spPr>
        <p:txBody>
          <a:bodyPr wrap="square">
            <a:spAutoFit/>
          </a:bodyPr>
          <a:lstStyle/>
          <a:p>
            <a:pPr>
              <a:lnSpc>
                <a:spcPct val="107000"/>
              </a:lnSpc>
              <a:spcAft>
                <a:spcPts val="800"/>
              </a:spcAft>
            </a:pPr>
            <a:r>
              <a:rPr lang="en-IN" sz="1600" b="1" u="sng"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User Interface Design:</a:t>
            </a:r>
            <a:endParaRPr lang="en-IN" sz="16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endParaRPr>
          </a:p>
          <a:p>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user-friendly interface will be designed for patients and doctors to access the data collected by the device. The interface will be easy to use and will provide patients with clear information about their spinal movements. The interface will also enable doctors to set parameters for the device, such as the maximum allowable bending angle for a patient</a:t>
            </a:r>
          </a:p>
        </p:txBody>
      </p:sp>
      <p:sp>
        <p:nvSpPr>
          <p:cNvPr id="7" name="TextBox 6">
            <a:extLst>
              <a:ext uri="{FF2B5EF4-FFF2-40B4-BE49-F238E27FC236}">
                <a16:creationId xmlns:a16="http://schemas.microsoft.com/office/drawing/2014/main" id="{A72365E3-F019-42A5-E639-F7646B9234C7}"/>
              </a:ext>
            </a:extLst>
          </p:cNvPr>
          <p:cNvSpPr txBox="1"/>
          <p:nvPr/>
        </p:nvSpPr>
        <p:spPr>
          <a:xfrm>
            <a:off x="414337" y="1856763"/>
            <a:ext cx="8658226" cy="2323841"/>
          </a:xfrm>
          <a:prstGeom prst="rect">
            <a:avLst/>
          </a:prstGeom>
          <a:noFill/>
        </p:spPr>
        <p:txBody>
          <a:bodyPr wrap="square">
            <a:spAutoFit/>
          </a:bodyPr>
          <a:lstStyle/>
          <a:p>
            <a:pPr>
              <a:lnSpc>
                <a:spcPct val="107000"/>
              </a:lnSpc>
              <a:spcAft>
                <a:spcPts val="800"/>
              </a:spcAft>
            </a:pPr>
            <a:r>
              <a:rPr lang="en-IN" sz="1800" b="1" u="sng"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rPr>
              <a:t>Final Testing and Validation:</a:t>
            </a:r>
            <a:endParaRPr lang="en-IN" sz="1800" dirty="0">
              <a:solidFill>
                <a:srgbClr val="96FFF3"/>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final product will undergo testing and validation to ensure that it meets the project objectives. The testing will include laboratory experiments and clinical trials with patients suffering from spinal illnesses. The testing will be conducted with a variety of patients to ensure that the device works for a wide range of </a:t>
            </a:r>
            <a:r>
              <a:rPr lang="en-IN" sz="16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individuals.The</a:t>
            </a:r>
            <a:r>
              <a:rPr lang="en-IN"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prototype will be tested to ensure that it accurately detects spinal movements and is reliable. The tests will include laboratory experiments and clinical trials with patients suffering from spinal illnesses. The tests will be conducted with a variety of patients to  ensure that the device works for a wide range of individuals.</a:t>
            </a:r>
          </a:p>
        </p:txBody>
      </p:sp>
    </p:spTree>
    <p:extLst>
      <p:ext uri="{BB962C8B-B14F-4D97-AF65-F5344CB8AC3E}">
        <p14:creationId xmlns:p14="http://schemas.microsoft.com/office/powerpoint/2010/main" val="1238424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0"/>
          <p:cNvSpPr/>
          <p:nvPr/>
        </p:nvSpPr>
        <p:spPr>
          <a:xfrm>
            <a:off x="570600" y="1210350"/>
            <a:ext cx="8002800" cy="2940600"/>
          </a:xfrm>
          <a:prstGeom prst="roundRect">
            <a:avLst>
              <a:gd name="adj" fmla="val 11903"/>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txBox="1">
            <a:spLocks noGrp="1"/>
          </p:cNvSpPr>
          <p:nvPr>
            <p:ph type="title"/>
          </p:nvPr>
        </p:nvSpPr>
        <p:spPr>
          <a:xfrm>
            <a:off x="5497588" y="1210350"/>
            <a:ext cx="2421900" cy="1062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dirty="0"/>
              <a:t>Team </a:t>
            </a:r>
            <a:br>
              <a:rPr lang="en-IN" dirty="0"/>
            </a:br>
            <a:r>
              <a:rPr lang="en-IN" dirty="0">
                <a:solidFill>
                  <a:srgbClr val="96FFF3"/>
                </a:solidFill>
              </a:rPr>
              <a:t>DEBUG THUGS</a:t>
            </a:r>
            <a:endParaRPr dirty="0">
              <a:solidFill>
                <a:srgbClr val="96FFF3"/>
              </a:solidFill>
            </a:endParaRPr>
          </a:p>
        </p:txBody>
      </p:sp>
      <p:sp>
        <p:nvSpPr>
          <p:cNvPr id="551" name="Google Shape;551;p40"/>
          <p:cNvSpPr txBox="1">
            <a:spLocks noGrp="1"/>
          </p:cNvSpPr>
          <p:nvPr>
            <p:ph type="subTitle" idx="1"/>
          </p:nvPr>
        </p:nvSpPr>
        <p:spPr>
          <a:xfrm>
            <a:off x="5556445" y="2718184"/>
            <a:ext cx="2421900" cy="987831"/>
          </a:xfrm>
          <a:prstGeom prst="rect">
            <a:avLst/>
          </a:prstGeom>
        </p:spPr>
        <p:txBody>
          <a:bodyPr spcFirstLastPara="1" wrap="square" lIns="0" tIns="0" rIns="0" bIns="0" anchor="t" anchorCtr="0">
            <a:noAutofit/>
          </a:bodyPr>
          <a:lstStyle/>
          <a:p>
            <a:pPr marL="285750" lvl="0" indent="-285750" algn="l" rtl="0">
              <a:spcBef>
                <a:spcPts val="0"/>
              </a:spcBef>
              <a:spcAft>
                <a:spcPts val="0"/>
              </a:spcAft>
              <a:buFont typeface="Arial" panose="020B0604020202020204" pitchFamily="34" charset="0"/>
              <a:buChar char="•"/>
            </a:pPr>
            <a:r>
              <a:rPr lang="en-IN" dirty="0"/>
              <a:t>Anvin Shaiju</a:t>
            </a:r>
          </a:p>
          <a:p>
            <a:pPr marL="285750" lvl="0" indent="-285750" algn="l" rtl="0">
              <a:spcBef>
                <a:spcPts val="0"/>
              </a:spcBef>
              <a:spcAft>
                <a:spcPts val="0"/>
              </a:spcAft>
              <a:buFont typeface="Arial" panose="020B0604020202020204" pitchFamily="34" charset="0"/>
              <a:buChar char="•"/>
            </a:pPr>
            <a:r>
              <a:rPr lang="en-IN" dirty="0"/>
              <a:t>Jordan Mc</a:t>
            </a:r>
          </a:p>
          <a:p>
            <a:pPr marL="285750" lvl="0" indent="-285750" algn="l" rtl="0">
              <a:spcBef>
                <a:spcPts val="0"/>
              </a:spcBef>
              <a:spcAft>
                <a:spcPts val="0"/>
              </a:spcAft>
              <a:buFont typeface="Arial" panose="020B0604020202020204" pitchFamily="34" charset="0"/>
              <a:buChar char="•"/>
            </a:pPr>
            <a:r>
              <a:rPr lang="en-IN" dirty="0"/>
              <a:t>Manu P Jose</a:t>
            </a:r>
          </a:p>
          <a:p>
            <a:pPr marL="285750" lvl="0" indent="-285750" algn="l" rtl="0">
              <a:spcBef>
                <a:spcPts val="0"/>
              </a:spcBef>
              <a:spcAft>
                <a:spcPts val="0"/>
              </a:spcAft>
              <a:buFont typeface="Arial" panose="020B0604020202020204" pitchFamily="34" charset="0"/>
              <a:buChar char="•"/>
            </a:pPr>
            <a:r>
              <a:rPr lang="en-IN" dirty="0"/>
              <a:t>Shaik Nabeel</a:t>
            </a:r>
          </a:p>
          <a:p>
            <a:pPr marL="285750" lvl="0" indent="-285750" algn="l" rtl="0">
              <a:spcBef>
                <a:spcPts val="0"/>
              </a:spcBef>
              <a:spcAft>
                <a:spcPts val="0"/>
              </a:spcAft>
              <a:buFont typeface="Arial" panose="020B0604020202020204" pitchFamily="34" charset="0"/>
              <a:buChar char="•"/>
            </a:pPr>
            <a:r>
              <a:rPr lang="en-IN" dirty="0"/>
              <a:t>Ashwini</a:t>
            </a:r>
            <a:endParaRPr dirty="0"/>
          </a:p>
        </p:txBody>
      </p:sp>
      <p:pic>
        <p:nvPicPr>
          <p:cNvPr id="5" name="Picture 4">
            <a:extLst>
              <a:ext uri="{FF2B5EF4-FFF2-40B4-BE49-F238E27FC236}">
                <a16:creationId xmlns:a16="http://schemas.microsoft.com/office/drawing/2014/main" id="{8E6B7738-EFBA-0324-8DFE-91680F30B95B}"/>
              </a:ext>
            </a:extLst>
          </p:cNvPr>
          <p:cNvPicPr>
            <a:picLocks noChangeAspect="1"/>
          </p:cNvPicPr>
          <p:nvPr/>
        </p:nvPicPr>
        <p:blipFill>
          <a:blip r:embed="rId3"/>
          <a:stretch>
            <a:fillRect/>
          </a:stretch>
        </p:blipFill>
        <p:spPr>
          <a:xfrm>
            <a:off x="729991" y="1317695"/>
            <a:ext cx="3766508" cy="2508109"/>
          </a:xfrm>
          <a:prstGeom prst="roundRect">
            <a:avLst>
              <a:gd name="adj" fmla="val 8594"/>
            </a:avLst>
          </a:prstGeom>
          <a:solidFill>
            <a:srgbClr val="FFFFFF">
              <a:shade val="85000"/>
            </a:srgbClr>
          </a:solidFill>
          <a:ln w="28575">
            <a:solidFill>
              <a:srgbClr val="96FFF3"/>
            </a:solidFill>
          </a:ln>
          <a:effectLst>
            <a:reflection blurRad="12700"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grpSp>
        <p:nvGrpSpPr>
          <p:cNvPr id="2236" name="Google Shape;2236;p45"/>
          <p:cNvGrpSpPr/>
          <p:nvPr/>
        </p:nvGrpSpPr>
        <p:grpSpPr>
          <a:xfrm rot="2700000">
            <a:off x="727020" y="-950104"/>
            <a:ext cx="1182830" cy="2546274"/>
            <a:chOff x="7350442" y="2608992"/>
            <a:chExt cx="777239" cy="1673160"/>
          </a:xfrm>
        </p:grpSpPr>
        <p:sp>
          <p:nvSpPr>
            <p:cNvPr id="2237" name="Google Shape;2237;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8" name="Google Shape;2238;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9" name="Google Shape;2239;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0" name="Google Shape;2240;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1" name="Google Shape;2241;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2" name="Google Shape;2242;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3" name="Google Shape;2243;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4" name="Google Shape;2244;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45" name="Google Shape;2245;p45"/>
          <p:cNvSpPr/>
          <p:nvPr/>
        </p:nvSpPr>
        <p:spPr>
          <a:xfrm>
            <a:off x="747157" y="1381200"/>
            <a:ext cx="2405700" cy="24057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6" name="Google Shape;2246;p45" title="Points scored">
            <a:hlinkClick r:id="rId3"/>
          </p:cNvPr>
          <p:cNvPicPr preferRelativeResize="0"/>
          <p:nvPr/>
        </p:nvPicPr>
        <p:blipFill>
          <a:blip r:embed="rId4">
            <a:alphaModFix/>
          </a:blip>
          <a:stretch>
            <a:fillRect/>
          </a:stretch>
        </p:blipFill>
        <p:spPr>
          <a:xfrm>
            <a:off x="713225" y="1491577"/>
            <a:ext cx="2473551" cy="2184962"/>
          </a:xfrm>
          <a:prstGeom prst="rect">
            <a:avLst/>
          </a:prstGeom>
          <a:noFill/>
          <a:ln>
            <a:noFill/>
          </a:ln>
          <a:effectLst>
            <a:outerShdw blurRad="57150" dist="19050" dir="5400000" algn="bl" rotWithShape="0">
              <a:srgbClr val="3FF5E1">
                <a:alpha val="50000"/>
              </a:srgbClr>
            </a:outerShdw>
          </a:effectLst>
        </p:spPr>
      </p:pic>
      <p:sp>
        <p:nvSpPr>
          <p:cNvPr id="2247" name="Google Shape;2247;p45"/>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PROJECT </a:t>
            </a:r>
            <a:r>
              <a:rPr lang="en">
                <a:solidFill>
                  <a:schemeClr val="accent1"/>
                </a:solidFill>
              </a:rPr>
              <a:t>PERFORMANCE</a:t>
            </a:r>
            <a:endParaRPr>
              <a:solidFill>
                <a:schemeClr val="accent1"/>
              </a:solidFill>
            </a:endParaRPr>
          </a:p>
        </p:txBody>
      </p:sp>
      <p:sp>
        <p:nvSpPr>
          <p:cNvPr id="2249" name="Google Shape;2249;p45"/>
          <p:cNvSpPr txBox="1">
            <a:spLocks noGrp="1"/>
          </p:cNvSpPr>
          <p:nvPr>
            <p:ph type="title" idx="4294967295"/>
          </p:nvPr>
        </p:nvSpPr>
        <p:spPr>
          <a:xfrm>
            <a:off x="3855350" y="12959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1"/>
                </a:solidFill>
                <a:latin typeface="Oswald ExtraLight"/>
                <a:ea typeface="Oswald ExtraLight"/>
                <a:cs typeface="Oswald ExtraLight"/>
                <a:sym typeface="Oswald ExtraLight"/>
              </a:rPr>
              <a:t>10%</a:t>
            </a:r>
            <a:endParaRPr sz="5200">
              <a:solidFill>
                <a:schemeClr val="accent1"/>
              </a:solidFill>
              <a:latin typeface="Oswald ExtraLight"/>
              <a:ea typeface="Oswald ExtraLight"/>
              <a:cs typeface="Oswald ExtraLight"/>
              <a:sym typeface="Oswald ExtraLight"/>
            </a:endParaRPr>
          </a:p>
        </p:txBody>
      </p:sp>
      <p:sp>
        <p:nvSpPr>
          <p:cNvPr id="2250" name="Google Shape;2250;p45"/>
          <p:cNvSpPr txBox="1">
            <a:spLocks noGrp="1"/>
          </p:cNvSpPr>
          <p:nvPr>
            <p:ph type="title" idx="4294967295"/>
          </p:nvPr>
        </p:nvSpPr>
        <p:spPr>
          <a:xfrm>
            <a:off x="3855350" y="2479088"/>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3"/>
                </a:solidFill>
                <a:latin typeface="Oswald ExtraLight"/>
                <a:ea typeface="Oswald ExtraLight"/>
                <a:cs typeface="Oswald ExtraLight"/>
                <a:sym typeface="Oswald ExtraLight"/>
              </a:rPr>
              <a:t>40%</a:t>
            </a:r>
            <a:endParaRPr sz="5200">
              <a:solidFill>
                <a:schemeClr val="accent3"/>
              </a:solidFill>
              <a:latin typeface="Oswald ExtraLight"/>
              <a:ea typeface="Oswald ExtraLight"/>
              <a:cs typeface="Oswald ExtraLight"/>
              <a:sym typeface="Oswald ExtraLight"/>
            </a:endParaRPr>
          </a:p>
        </p:txBody>
      </p:sp>
      <p:grpSp>
        <p:nvGrpSpPr>
          <p:cNvPr id="2251" name="Google Shape;2251;p45"/>
          <p:cNvGrpSpPr/>
          <p:nvPr/>
        </p:nvGrpSpPr>
        <p:grpSpPr>
          <a:xfrm rot="2700000">
            <a:off x="7431745" y="-950104"/>
            <a:ext cx="1182830" cy="2546274"/>
            <a:chOff x="7350442" y="2608992"/>
            <a:chExt cx="777239" cy="1673160"/>
          </a:xfrm>
        </p:grpSpPr>
        <p:sp>
          <p:nvSpPr>
            <p:cNvPr id="2252" name="Google Shape;2252;p4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3" name="Google Shape;2253;p4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4" name="Google Shape;2254;p4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5" name="Google Shape;2255;p4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6" name="Google Shape;2256;p4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7" name="Google Shape;2257;p4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8" name="Google Shape;2258;p4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9" name="Google Shape;2259;p4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60" name="Google Shape;2260;p45"/>
          <p:cNvSpPr txBox="1">
            <a:spLocks noGrp="1"/>
          </p:cNvSpPr>
          <p:nvPr>
            <p:ph type="title" idx="4294967295"/>
          </p:nvPr>
        </p:nvSpPr>
        <p:spPr>
          <a:xfrm>
            <a:off x="3855350" y="3688500"/>
            <a:ext cx="1187700"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200">
                <a:solidFill>
                  <a:schemeClr val="accent6"/>
                </a:solidFill>
                <a:latin typeface="Oswald ExtraLight"/>
                <a:ea typeface="Oswald ExtraLight"/>
                <a:cs typeface="Oswald ExtraLight"/>
                <a:sym typeface="Oswald ExtraLight"/>
              </a:rPr>
              <a:t>50%</a:t>
            </a:r>
            <a:endParaRPr sz="5200">
              <a:solidFill>
                <a:schemeClr val="accent6"/>
              </a:solidFill>
              <a:latin typeface="Oswald ExtraLight"/>
              <a:ea typeface="Oswald ExtraLight"/>
              <a:cs typeface="Oswald ExtraLight"/>
              <a:sym typeface="Oswald ExtraLight"/>
            </a:endParaRPr>
          </a:p>
        </p:txBody>
      </p:sp>
      <p:grpSp>
        <p:nvGrpSpPr>
          <p:cNvPr id="2261" name="Google Shape;2261;p45"/>
          <p:cNvGrpSpPr/>
          <p:nvPr/>
        </p:nvGrpSpPr>
        <p:grpSpPr>
          <a:xfrm>
            <a:off x="1581527" y="2215732"/>
            <a:ext cx="736882" cy="736953"/>
            <a:chOff x="720000" y="3936527"/>
            <a:chExt cx="368422" cy="368458"/>
          </a:xfrm>
        </p:grpSpPr>
        <p:sp>
          <p:nvSpPr>
            <p:cNvPr id="2262" name="Google Shape;2262;p45"/>
            <p:cNvSpPr/>
            <p:nvPr/>
          </p:nvSpPr>
          <p:spPr>
            <a:xfrm>
              <a:off x="720000" y="3936527"/>
              <a:ext cx="368417" cy="368452"/>
            </a:xfrm>
            <a:custGeom>
              <a:avLst/>
              <a:gdLst/>
              <a:ahLst/>
              <a:cxnLst/>
              <a:rect l="l" t="t" r="r" b="b"/>
              <a:pathLst>
                <a:path w="10485" h="10486" extrusionOk="0">
                  <a:moveTo>
                    <a:pt x="5243" y="4318"/>
                  </a:moveTo>
                  <a:cubicBezTo>
                    <a:pt x="5753" y="4318"/>
                    <a:pt x="6168" y="4733"/>
                    <a:pt x="6168" y="5243"/>
                  </a:cubicBezTo>
                  <a:cubicBezTo>
                    <a:pt x="6168" y="5753"/>
                    <a:pt x="5753" y="6168"/>
                    <a:pt x="5243" y="6168"/>
                  </a:cubicBezTo>
                  <a:cubicBezTo>
                    <a:pt x="4733" y="6168"/>
                    <a:pt x="4318" y="5753"/>
                    <a:pt x="4318" y="5243"/>
                  </a:cubicBezTo>
                  <a:cubicBezTo>
                    <a:pt x="4318" y="4733"/>
                    <a:pt x="4733" y="4318"/>
                    <a:pt x="5243" y="4318"/>
                  </a:cubicBezTo>
                  <a:close/>
                  <a:moveTo>
                    <a:pt x="7700" y="1"/>
                  </a:moveTo>
                  <a:lnTo>
                    <a:pt x="7700" y="929"/>
                  </a:lnTo>
                  <a:lnTo>
                    <a:pt x="6340" y="929"/>
                  </a:lnTo>
                  <a:lnTo>
                    <a:pt x="5543" y="1729"/>
                  </a:lnTo>
                  <a:lnTo>
                    <a:pt x="5543" y="3714"/>
                  </a:lnTo>
                  <a:lnTo>
                    <a:pt x="4942" y="3714"/>
                  </a:lnTo>
                  <a:lnTo>
                    <a:pt x="4942" y="2502"/>
                  </a:lnTo>
                  <a:cubicBezTo>
                    <a:pt x="4398" y="2562"/>
                    <a:pt x="3900" y="2773"/>
                    <a:pt x="3494" y="3091"/>
                  </a:cubicBezTo>
                  <a:lnTo>
                    <a:pt x="4368" y="3946"/>
                  </a:lnTo>
                  <a:lnTo>
                    <a:pt x="3924" y="4380"/>
                  </a:lnTo>
                  <a:lnTo>
                    <a:pt x="3049" y="3525"/>
                  </a:lnTo>
                  <a:cubicBezTo>
                    <a:pt x="2724" y="3922"/>
                    <a:pt x="2508" y="4410"/>
                    <a:pt x="2448" y="4943"/>
                  </a:cubicBezTo>
                  <a:lnTo>
                    <a:pt x="3687" y="4943"/>
                  </a:lnTo>
                  <a:lnTo>
                    <a:pt x="3687" y="5543"/>
                  </a:lnTo>
                  <a:lnTo>
                    <a:pt x="2448" y="5543"/>
                  </a:lnTo>
                  <a:cubicBezTo>
                    <a:pt x="2508" y="6077"/>
                    <a:pt x="2724" y="6565"/>
                    <a:pt x="3049" y="6964"/>
                  </a:cubicBezTo>
                  <a:lnTo>
                    <a:pt x="3924" y="6106"/>
                  </a:lnTo>
                  <a:lnTo>
                    <a:pt x="4368" y="6541"/>
                  </a:lnTo>
                  <a:lnTo>
                    <a:pt x="3494" y="7399"/>
                  </a:lnTo>
                  <a:cubicBezTo>
                    <a:pt x="3738" y="7590"/>
                    <a:pt x="4014" y="7743"/>
                    <a:pt x="4315" y="7847"/>
                  </a:cubicBezTo>
                  <a:lnTo>
                    <a:pt x="4315" y="8494"/>
                  </a:lnTo>
                  <a:lnTo>
                    <a:pt x="3870" y="8928"/>
                  </a:lnTo>
                  <a:lnTo>
                    <a:pt x="2786" y="8928"/>
                  </a:lnTo>
                  <a:lnTo>
                    <a:pt x="2786" y="8028"/>
                  </a:lnTo>
                  <a:lnTo>
                    <a:pt x="1" y="8028"/>
                  </a:lnTo>
                  <a:lnTo>
                    <a:pt x="1" y="10485"/>
                  </a:lnTo>
                  <a:lnTo>
                    <a:pt x="2786" y="10485"/>
                  </a:lnTo>
                  <a:lnTo>
                    <a:pt x="2786" y="9557"/>
                  </a:lnTo>
                  <a:lnTo>
                    <a:pt x="4104" y="9557"/>
                  </a:lnTo>
                  <a:lnTo>
                    <a:pt x="4916" y="8757"/>
                  </a:lnTo>
                  <a:lnTo>
                    <a:pt x="4916" y="6772"/>
                  </a:lnTo>
                  <a:lnTo>
                    <a:pt x="5543" y="6772"/>
                  </a:lnTo>
                  <a:lnTo>
                    <a:pt x="5543" y="8037"/>
                  </a:lnTo>
                  <a:cubicBezTo>
                    <a:pt x="6076" y="7978"/>
                    <a:pt x="6563" y="7762"/>
                    <a:pt x="6960" y="7437"/>
                  </a:cubicBezTo>
                  <a:lnTo>
                    <a:pt x="6105" y="6562"/>
                  </a:lnTo>
                  <a:lnTo>
                    <a:pt x="6540" y="6117"/>
                  </a:lnTo>
                  <a:lnTo>
                    <a:pt x="7395" y="6992"/>
                  </a:lnTo>
                  <a:cubicBezTo>
                    <a:pt x="7713" y="6586"/>
                    <a:pt x="7924" y="6088"/>
                    <a:pt x="7984" y="5543"/>
                  </a:cubicBezTo>
                  <a:lnTo>
                    <a:pt x="6772" y="5543"/>
                  </a:lnTo>
                  <a:lnTo>
                    <a:pt x="6772" y="4916"/>
                  </a:lnTo>
                  <a:lnTo>
                    <a:pt x="7990" y="4916"/>
                  </a:lnTo>
                  <a:cubicBezTo>
                    <a:pt x="7930" y="4382"/>
                    <a:pt x="7720" y="3894"/>
                    <a:pt x="7404" y="3496"/>
                  </a:cubicBezTo>
                  <a:lnTo>
                    <a:pt x="6551" y="4352"/>
                  </a:lnTo>
                  <a:lnTo>
                    <a:pt x="6119" y="3917"/>
                  </a:lnTo>
                  <a:lnTo>
                    <a:pt x="6971" y="3060"/>
                  </a:lnTo>
                  <a:cubicBezTo>
                    <a:pt x="6733" y="2868"/>
                    <a:pt x="6464" y="2716"/>
                    <a:pt x="6171" y="2612"/>
                  </a:cubicBezTo>
                  <a:lnTo>
                    <a:pt x="6171" y="1965"/>
                  </a:lnTo>
                  <a:lnTo>
                    <a:pt x="6604" y="1530"/>
                  </a:lnTo>
                  <a:lnTo>
                    <a:pt x="7700" y="1530"/>
                  </a:lnTo>
                  <a:lnTo>
                    <a:pt x="7700" y="2458"/>
                  </a:lnTo>
                  <a:lnTo>
                    <a:pt x="10485" y="2458"/>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5"/>
            <p:cNvSpPr/>
            <p:nvPr/>
          </p:nvSpPr>
          <p:spPr>
            <a:xfrm>
              <a:off x="720000" y="3936527"/>
              <a:ext cx="22101" cy="22101"/>
            </a:xfrm>
            <a:custGeom>
              <a:avLst/>
              <a:gdLst/>
              <a:ahLst/>
              <a:cxnLst/>
              <a:rect l="l" t="t" r="r" b="b"/>
              <a:pathLst>
                <a:path w="629" h="629" extrusionOk="0">
                  <a:moveTo>
                    <a:pt x="1" y="1"/>
                  </a:moveTo>
                  <a:lnTo>
                    <a:pt x="1" y="628"/>
                  </a:lnTo>
                  <a:lnTo>
                    <a:pt x="628" y="628"/>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5"/>
            <p:cNvSpPr/>
            <p:nvPr/>
          </p:nvSpPr>
          <p:spPr>
            <a:xfrm>
              <a:off x="763150" y="3936527"/>
              <a:ext cx="53760" cy="22101"/>
            </a:xfrm>
            <a:custGeom>
              <a:avLst/>
              <a:gdLst/>
              <a:ahLst/>
              <a:cxnLst/>
              <a:rect l="l" t="t" r="r" b="b"/>
              <a:pathLst>
                <a:path w="1530" h="629" extrusionOk="0">
                  <a:moveTo>
                    <a:pt x="1" y="1"/>
                  </a:moveTo>
                  <a:lnTo>
                    <a:pt x="1" y="628"/>
                  </a:lnTo>
                  <a:lnTo>
                    <a:pt x="1530" y="628"/>
                  </a:lnTo>
                  <a:lnTo>
                    <a:pt x="1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5"/>
            <p:cNvSpPr/>
            <p:nvPr/>
          </p:nvSpPr>
          <p:spPr>
            <a:xfrm>
              <a:off x="720000" y="3979712"/>
              <a:ext cx="22101" cy="22066"/>
            </a:xfrm>
            <a:custGeom>
              <a:avLst/>
              <a:gdLst/>
              <a:ahLst/>
              <a:cxnLst/>
              <a:rect l="l" t="t" r="r" b="b"/>
              <a:pathLst>
                <a:path w="629" h="628" extrusionOk="0">
                  <a:moveTo>
                    <a:pt x="1" y="0"/>
                  </a:moveTo>
                  <a:lnTo>
                    <a:pt x="1" y="628"/>
                  </a:lnTo>
                  <a:lnTo>
                    <a:pt x="628" y="6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5"/>
            <p:cNvSpPr/>
            <p:nvPr/>
          </p:nvSpPr>
          <p:spPr>
            <a:xfrm>
              <a:off x="763150" y="3979712"/>
              <a:ext cx="53760" cy="22066"/>
            </a:xfrm>
            <a:custGeom>
              <a:avLst/>
              <a:gdLst/>
              <a:ahLst/>
              <a:cxnLst/>
              <a:rect l="l" t="t" r="r" b="b"/>
              <a:pathLst>
                <a:path w="1530" h="628" extrusionOk="0">
                  <a:moveTo>
                    <a:pt x="1" y="0"/>
                  </a:moveTo>
                  <a:lnTo>
                    <a:pt x="1" y="628"/>
                  </a:lnTo>
                  <a:lnTo>
                    <a:pt x="1530" y="628"/>
                  </a:lnTo>
                  <a:lnTo>
                    <a:pt x="1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5"/>
            <p:cNvSpPr/>
            <p:nvPr/>
          </p:nvSpPr>
          <p:spPr>
            <a:xfrm>
              <a:off x="990528" y="4239734"/>
              <a:ext cx="22137" cy="22066"/>
            </a:xfrm>
            <a:custGeom>
              <a:avLst/>
              <a:gdLst/>
              <a:ahLst/>
              <a:cxnLst/>
              <a:rect l="l" t="t" r="r" b="b"/>
              <a:pathLst>
                <a:path w="630" h="628" extrusionOk="0">
                  <a:moveTo>
                    <a:pt x="1" y="0"/>
                  </a:moveTo>
                  <a:lnTo>
                    <a:pt x="1" y="628"/>
                  </a:lnTo>
                  <a:lnTo>
                    <a:pt x="630" y="6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5"/>
            <p:cNvSpPr/>
            <p:nvPr/>
          </p:nvSpPr>
          <p:spPr>
            <a:xfrm>
              <a:off x="1034697" y="4239734"/>
              <a:ext cx="53725" cy="22066"/>
            </a:xfrm>
            <a:custGeom>
              <a:avLst/>
              <a:gdLst/>
              <a:ahLst/>
              <a:cxnLst/>
              <a:rect l="l" t="t" r="r" b="b"/>
              <a:pathLst>
                <a:path w="1529" h="628" extrusionOk="0">
                  <a:moveTo>
                    <a:pt x="0" y="0"/>
                  </a:moveTo>
                  <a:lnTo>
                    <a:pt x="0" y="628"/>
                  </a:lnTo>
                  <a:lnTo>
                    <a:pt x="1529" y="628"/>
                  </a:lnTo>
                  <a:lnTo>
                    <a:pt x="15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5"/>
            <p:cNvSpPr/>
            <p:nvPr/>
          </p:nvSpPr>
          <p:spPr>
            <a:xfrm>
              <a:off x="990528" y="4282883"/>
              <a:ext cx="22137" cy="22101"/>
            </a:xfrm>
            <a:custGeom>
              <a:avLst/>
              <a:gdLst/>
              <a:ahLst/>
              <a:cxnLst/>
              <a:rect l="l" t="t" r="r" b="b"/>
              <a:pathLst>
                <a:path w="630" h="629" extrusionOk="0">
                  <a:moveTo>
                    <a:pt x="1" y="1"/>
                  </a:moveTo>
                  <a:lnTo>
                    <a:pt x="1" y="628"/>
                  </a:lnTo>
                  <a:lnTo>
                    <a:pt x="630" y="628"/>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5"/>
            <p:cNvSpPr/>
            <p:nvPr/>
          </p:nvSpPr>
          <p:spPr>
            <a:xfrm>
              <a:off x="1034697" y="4282883"/>
              <a:ext cx="53725" cy="22101"/>
            </a:xfrm>
            <a:custGeom>
              <a:avLst/>
              <a:gdLst/>
              <a:ahLst/>
              <a:cxnLst/>
              <a:rect l="l" t="t" r="r" b="b"/>
              <a:pathLst>
                <a:path w="1529" h="629" extrusionOk="0">
                  <a:moveTo>
                    <a:pt x="0" y="1"/>
                  </a:moveTo>
                  <a:lnTo>
                    <a:pt x="0" y="628"/>
                  </a:lnTo>
                  <a:lnTo>
                    <a:pt x="1529" y="62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5"/>
            <p:cNvSpPr/>
            <p:nvPr/>
          </p:nvSpPr>
          <p:spPr>
            <a:xfrm>
              <a:off x="893372" y="4109933"/>
              <a:ext cx="21750" cy="21645"/>
            </a:xfrm>
            <a:custGeom>
              <a:avLst/>
              <a:gdLst/>
              <a:ahLst/>
              <a:cxnLst/>
              <a:rect l="l" t="t" r="r" b="b"/>
              <a:pathLst>
                <a:path w="619" h="616" extrusionOk="0">
                  <a:moveTo>
                    <a:pt x="309" y="0"/>
                  </a:moveTo>
                  <a:cubicBezTo>
                    <a:pt x="139" y="0"/>
                    <a:pt x="1" y="137"/>
                    <a:pt x="1" y="308"/>
                  </a:cubicBezTo>
                  <a:cubicBezTo>
                    <a:pt x="1" y="479"/>
                    <a:pt x="139" y="616"/>
                    <a:pt x="309" y="616"/>
                  </a:cubicBezTo>
                  <a:cubicBezTo>
                    <a:pt x="480" y="616"/>
                    <a:pt x="618" y="478"/>
                    <a:pt x="618" y="308"/>
                  </a:cubicBezTo>
                  <a:cubicBezTo>
                    <a:pt x="618" y="137"/>
                    <a:pt x="480"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45"/>
          <p:cNvSpPr txBox="1">
            <a:spLocks noGrp="1"/>
          </p:cNvSpPr>
          <p:nvPr>
            <p:ph type="title" idx="4294967295"/>
          </p:nvPr>
        </p:nvSpPr>
        <p:spPr>
          <a:xfrm>
            <a:off x="5305425" y="1275975"/>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dirty="0"/>
              <a:t>SPEED</a:t>
            </a:r>
            <a:endParaRPr sz="2200" dirty="0"/>
          </a:p>
        </p:txBody>
      </p:sp>
      <p:sp>
        <p:nvSpPr>
          <p:cNvPr id="2275" name="Google Shape;2275;p45"/>
          <p:cNvSpPr txBox="1">
            <a:spLocks noGrp="1"/>
          </p:cNvSpPr>
          <p:nvPr>
            <p:ph type="title" idx="4294967295"/>
          </p:nvPr>
        </p:nvSpPr>
        <p:spPr>
          <a:xfrm>
            <a:off x="5305425" y="2472270"/>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EFFICIENCY</a:t>
            </a:r>
            <a:endParaRPr sz="2200"/>
          </a:p>
        </p:txBody>
      </p:sp>
      <p:sp>
        <p:nvSpPr>
          <p:cNvPr id="2277" name="Google Shape;2277;p45"/>
          <p:cNvSpPr txBox="1">
            <a:spLocks noGrp="1"/>
          </p:cNvSpPr>
          <p:nvPr>
            <p:ph type="title" idx="4294967295"/>
          </p:nvPr>
        </p:nvSpPr>
        <p:spPr>
          <a:xfrm>
            <a:off x="5305425" y="3701426"/>
            <a:ext cx="3125400" cy="320700"/>
          </a:xfrm>
          <a:prstGeom prst="rect">
            <a:avLst/>
          </a:prstGeom>
          <a:ln>
            <a:noFill/>
          </a:ln>
        </p:spPr>
        <p:txBody>
          <a:bodyPr spcFirstLastPara="1" wrap="square" lIns="0" tIns="0" rIns="0" bIns="0" anchor="t" anchorCtr="0">
            <a:noAutofit/>
          </a:bodyPr>
          <a:lstStyle/>
          <a:p>
            <a:pPr marL="0" lvl="0" indent="0" algn="l" rtl="0">
              <a:spcBef>
                <a:spcPts val="0"/>
              </a:spcBef>
              <a:spcAft>
                <a:spcPts val="0"/>
              </a:spcAft>
              <a:buNone/>
            </a:pPr>
            <a:r>
              <a:rPr lang="en" sz="2200"/>
              <a:t>PREDICTION</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31" name="Google Shape;2231;p44"/>
          <p:cNvPicPr preferRelativeResize="0"/>
          <p:nvPr/>
        </p:nvPicPr>
        <p:blipFill>
          <a:blip r:embed="rId3">
            <a:alphaModFix/>
          </a:blip>
          <a:stretch>
            <a:fillRect/>
          </a:stretch>
        </p:blipFill>
        <p:spPr>
          <a:xfrm>
            <a:off x="123839" y="2239860"/>
            <a:ext cx="3206592" cy="2769416"/>
          </a:xfrm>
          <a:prstGeom prst="rect">
            <a:avLst/>
          </a:prstGeom>
          <a:noFill/>
          <a:ln>
            <a:noFill/>
          </a:ln>
        </p:spPr>
      </p:pic>
      <p:sp>
        <p:nvSpPr>
          <p:cNvPr id="3" name="TextBox 2">
            <a:extLst>
              <a:ext uri="{FF2B5EF4-FFF2-40B4-BE49-F238E27FC236}">
                <a16:creationId xmlns:a16="http://schemas.microsoft.com/office/drawing/2014/main" id="{01C3799D-667D-E624-42C6-BE5F791A050D}"/>
              </a:ext>
            </a:extLst>
          </p:cNvPr>
          <p:cNvSpPr txBox="1"/>
          <p:nvPr/>
        </p:nvSpPr>
        <p:spPr>
          <a:xfrm>
            <a:off x="3867325" y="620785"/>
            <a:ext cx="5217952" cy="4493538"/>
          </a:xfrm>
          <a:prstGeom prst="rect">
            <a:avLst/>
          </a:prstGeom>
          <a:noFill/>
        </p:spPr>
        <p:txBody>
          <a:bodyPr wrap="square" rtlCol="0">
            <a:spAutoFit/>
          </a:bodyPr>
          <a:lstStyle/>
          <a:p>
            <a:r>
              <a:rPr lang="en-US" sz="1300" dirty="0">
                <a:solidFill>
                  <a:schemeClr val="tx1"/>
                </a:solidFill>
                <a:latin typeface="DM Sans" pitchFamily="2" charset="0"/>
              </a:rPr>
              <a:t> In conclusion, a notable advancement in healthcare technology can be seen in the smart belt technology, which combines </a:t>
            </a:r>
            <a:r>
              <a:rPr lang="en-US" sz="1300" dirty="0" err="1">
                <a:solidFill>
                  <a:schemeClr val="tx1"/>
                </a:solidFill>
                <a:latin typeface="DM Sans" pitchFamily="2" charset="0"/>
              </a:rPr>
              <a:t>IntelOneApi</a:t>
            </a:r>
            <a:r>
              <a:rPr lang="en-US" sz="1300" dirty="0">
                <a:solidFill>
                  <a:schemeClr val="tx1"/>
                </a:solidFill>
                <a:latin typeface="DM Sans" pitchFamily="2" charset="0"/>
              </a:rPr>
              <a:t> IoT and  Intel </a:t>
            </a:r>
            <a:r>
              <a:rPr lang="en-US" sz="1300" dirty="0" err="1">
                <a:solidFill>
                  <a:schemeClr val="tx1"/>
                </a:solidFill>
                <a:latin typeface="DM Sans" pitchFamily="2" charset="0"/>
              </a:rPr>
              <a:t>OneAPi</a:t>
            </a:r>
            <a:r>
              <a:rPr lang="en-US" sz="1300" dirty="0">
                <a:solidFill>
                  <a:schemeClr val="tx1"/>
                </a:solidFill>
                <a:latin typeface="DM Sans" pitchFamily="2" charset="0"/>
              </a:rPr>
              <a:t> AI analytics to monitor spinal activity, communicate data to an Android app, and deliver therapy through vibrations and impulses The smart belt can offer insights on a person's posture and movements, which might affect their general health and wellness, by tracking spinal activity. The use of IoT technology also makes it possible for data to be collected and transmitted in an efficient manner to an Android app, where it may be remotely examined by medical specialists or the wearer themselves. A useful addition to the smart belt's capabilities is its capacity to deliver treatment through vibrations and impulses. This feature can help users achieve better overall health outcomes by supporting muscle training and rehabilitation. In general, smart belt technology has the ability to enhance people's health and wellbeing by encouraging good behaviors and offering insightful data about how the body works. We may anticipate major gains in patient quality of life and healthcare outcomes as a result of ongoing technological breakthroughs. By boosting the efficiency of AI analytics and expanding the smart belt's processing power, the integration of Intel One API adds a new layer of capability</a:t>
            </a:r>
            <a:endParaRPr lang="en-IN" sz="1300" dirty="0">
              <a:solidFill>
                <a:schemeClr val="tx1"/>
              </a:solidFill>
              <a:latin typeface="DM Sans" pitchFamily="2" charset="0"/>
            </a:endParaRPr>
          </a:p>
        </p:txBody>
      </p:sp>
      <p:sp>
        <p:nvSpPr>
          <p:cNvPr id="4" name="Rectangle 3">
            <a:extLst>
              <a:ext uri="{FF2B5EF4-FFF2-40B4-BE49-F238E27FC236}">
                <a16:creationId xmlns:a16="http://schemas.microsoft.com/office/drawing/2014/main" id="{6E13B784-F195-708A-2BC9-74AA3F6576E6}"/>
              </a:ext>
            </a:extLst>
          </p:cNvPr>
          <p:cNvSpPr/>
          <p:nvPr/>
        </p:nvSpPr>
        <p:spPr>
          <a:xfrm>
            <a:off x="3867325" y="117446"/>
            <a:ext cx="2920992" cy="584775"/>
          </a:xfrm>
          <a:prstGeom prst="rect">
            <a:avLst/>
          </a:prstGeom>
          <a:noFill/>
        </p:spPr>
        <p:txBody>
          <a:bodyPr wrap="non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CONCLUSION</a:t>
            </a:r>
          </a:p>
        </p:txBody>
      </p:sp>
    </p:spTree>
    <p:extLst>
      <p:ext uri="{BB962C8B-B14F-4D97-AF65-F5344CB8AC3E}">
        <p14:creationId xmlns:p14="http://schemas.microsoft.com/office/powerpoint/2010/main" val="328234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grpSp>
        <p:nvGrpSpPr>
          <p:cNvPr id="557" name="Google Shape;557;p41"/>
          <p:cNvGrpSpPr/>
          <p:nvPr/>
        </p:nvGrpSpPr>
        <p:grpSpPr>
          <a:xfrm>
            <a:off x="2927541" y="1564261"/>
            <a:ext cx="5496754" cy="2798488"/>
            <a:chOff x="381450" y="1139625"/>
            <a:chExt cx="6761075" cy="3442175"/>
          </a:xfrm>
        </p:grpSpPr>
        <p:sp>
          <p:nvSpPr>
            <p:cNvPr id="558" name="Google Shape;558;p41"/>
            <p:cNvSpPr/>
            <p:nvPr/>
          </p:nvSpPr>
          <p:spPr>
            <a:xfrm>
              <a:off x="6081825"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6081825"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6081825"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6154200"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6154200"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6225875" y="3809200"/>
              <a:ext cx="50900" cy="50925"/>
            </a:xfrm>
            <a:custGeom>
              <a:avLst/>
              <a:gdLst/>
              <a:ahLst/>
              <a:cxnLst/>
              <a:rect l="l" t="t" r="r" b="b"/>
              <a:pathLst>
                <a:path w="2036"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6225875" y="3881600"/>
              <a:ext cx="50900" cy="50900"/>
            </a:xfrm>
            <a:custGeom>
              <a:avLst/>
              <a:gdLst/>
              <a:ahLst/>
              <a:cxnLst/>
              <a:rect l="l" t="t" r="r" b="b"/>
              <a:pathLst>
                <a:path w="2036"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6225875" y="402565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629825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629825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6298250" y="409802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629825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629825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64437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6443750" y="38816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6443750"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64437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64437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651685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651685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651685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6225875" y="395397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6154200"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6081825"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5793000" y="3881600"/>
              <a:ext cx="50925" cy="50900"/>
            </a:xfrm>
            <a:custGeom>
              <a:avLst/>
              <a:gdLst/>
              <a:ahLst/>
              <a:cxnLst/>
              <a:rect l="l" t="t" r="r" b="b"/>
              <a:pathLst>
                <a:path w="2037" h="2036" extrusionOk="0">
                  <a:moveTo>
                    <a:pt x="1004" y="0"/>
                  </a:moveTo>
                  <a:cubicBezTo>
                    <a:pt x="460" y="0"/>
                    <a:pt x="1" y="459"/>
                    <a:pt x="1" y="1003"/>
                  </a:cubicBezTo>
                  <a:cubicBezTo>
                    <a:pt x="1" y="1577"/>
                    <a:pt x="460" y="2035"/>
                    <a:pt x="1004" y="2035"/>
                  </a:cubicBezTo>
                  <a:cubicBezTo>
                    <a:pt x="1578" y="2035"/>
                    <a:pt x="2036" y="1577"/>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5793000" y="395397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5865400" y="380920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a:off x="5865400" y="388160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1"/>
            <p:cNvSpPr/>
            <p:nvPr/>
          </p:nvSpPr>
          <p:spPr>
            <a:xfrm>
              <a:off x="5865400" y="395397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5937775"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5937775"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1"/>
            <p:cNvSpPr/>
            <p:nvPr/>
          </p:nvSpPr>
          <p:spPr>
            <a:xfrm>
              <a:off x="5937775"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1"/>
            <p:cNvSpPr/>
            <p:nvPr/>
          </p:nvSpPr>
          <p:spPr>
            <a:xfrm>
              <a:off x="5937775"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1"/>
            <p:cNvSpPr/>
            <p:nvPr/>
          </p:nvSpPr>
          <p:spPr>
            <a:xfrm>
              <a:off x="600945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1"/>
            <p:cNvSpPr/>
            <p:nvPr/>
          </p:nvSpPr>
          <p:spPr>
            <a:xfrm>
              <a:off x="600945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6009450"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6009450" y="3881600"/>
              <a:ext cx="50900" cy="50175"/>
            </a:xfrm>
            <a:custGeom>
              <a:avLst/>
              <a:gdLst/>
              <a:ahLst/>
              <a:cxnLst/>
              <a:rect l="l" t="t" r="r" b="b"/>
              <a:pathLst>
                <a:path w="2036" h="2007" extrusionOk="0">
                  <a:moveTo>
                    <a:pt x="1032" y="0"/>
                  </a:moveTo>
                  <a:cubicBezTo>
                    <a:pt x="459" y="0"/>
                    <a:pt x="0" y="459"/>
                    <a:pt x="0" y="1003"/>
                  </a:cubicBezTo>
                  <a:cubicBezTo>
                    <a:pt x="0" y="1577"/>
                    <a:pt x="459" y="2007"/>
                    <a:pt x="1032" y="2007"/>
                  </a:cubicBezTo>
                  <a:cubicBezTo>
                    <a:pt x="1577" y="2007"/>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6009450"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6947550"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6659450" y="3809200"/>
              <a:ext cx="50200" cy="50925"/>
            </a:xfrm>
            <a:custGeom>
              <a:avLst/>
              <a:gdLst/>
              <a:ahLst/>
              <a:cxnLst/>
              <a:rect l="l" t="t" r="r" b="b"/>
              <a:pathLst>
                <a:path w="2008" h="2037" extrusionOk="0">
                  <a:moveTo>
                    <a:pt x="1004" y="1"/>
                  </a:moveTo>
                  <a:cubicBezTo>
                    <a:pt x="431" y="1"/>
                    <a:pt x="1" y="459"/>
                    <a:pt x="1" y="1033"/>
                  </a:cubicBezTo>
                  <a:cubicBezTo>
                    <a:pt x="1" y="1577"/>
                    <a:pt x="431"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6659450" y="3737550"/>
              <a:ext cx="50200" cy="50175"/>
            </a:xfrm>
            <a:custGeom>
              <a:avLst/>
              <a:gdLst/>
              <a:ahLst/>
              <a:cxnLst/>
              <a:rect l="l" t="t" r="r" b="b"/>
              <a:pathLst>
                <a:path w="2008" h="2007" extrusionOk="0">
                  <a:moveTo>
                    <a:pt x="1004" y="0"/>
                  </a:moveTo>
                  <a:cubicBezTo>
                    <a:pt x="431" y="0"/>
                    <a:pt x="1" y="430"/>
                    <a:pt x="1" y="1003"/>
                  </a:cubicBezTo>
                  <a:cubicBezTo>
                    <a:pt x="1" y="1548"/>
                    <a:pt x="431"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673112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6587075"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6442300"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6081825"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629825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6298250" y="3448725"/>
              <a:ext cx="50925" cy="50200"/>
            </a:xfrm>
            <a:custGeom>
              <a:avLst/>
              <a:gdLst/>
              <a:ahLst/>
              <a:cxnLst/>
              <a:rect l="l" t="t" r="r" b="b"/>
              <a:pathLst>
                <a:path w="2037" h="2008"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62258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62258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61542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1"/>
            <p:cNvSpPr/>
            <p:nvPr/>
          </p:nvSpPr>
          <p:spPr>
            <a:xfrm>
              <a:off x="61542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1"/>
            <p:cNvSpPr/>
            <p:nvPr/>
          </p:nvSpPr>
          <p:spPr>
            <a:xfrm>
              <a:off x="6875900" y="4170400"/>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1"/>
            <p:cNvSpPr/>
            <p:nvPr/>
          </p:nvSpPr>
          <p:spPr>
            <a:xfrm>
              <a:off x="6803500"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78" y="2036"/>
                    <a:pt x="2008" y="1577"/>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1"/>
            <p:cNvSpPr/>
            <p:nvPr/>
          </p:nvSpPr>
          <p:spPr>
            <a:xfrm>
              <a:off x="6803500"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1"/>
            <p:cNvSpPr/>
            <p:nvPr/>
          </p:nvSpPr>
          <p:spPr>
            <a:xfrm>
              <a:off x="6731125" y="4314450"/>
              <a:ext cx="50900" cy="50925"/>
            </a:xfrm>
            <a:custGeom>
              <a:avLst/>
              <a:gdLst/>
              <a:ahLst/>
              <a:cxnLst/>
              <a:rect l="l" t="t" r="r" b="b"/>
              <a:pathLst>
                <a:path w="2036" h="2037" extrusionOk="0">
                  <a:moveTo>
                    <a:pt x="1033" y="1"/>
                  </a:moveTo>
                  <a:cubicBezTo>
                    <a:pt x="459" y="1"/>
                    <a:pt x="1" y="459"/>
                    <a:pt x="1" y="1004"/>
                  </a:cubicBezTo>
                  <a:cubicBezTo>
                    <a:pt x="1" y="1577"/>
                    <a:pt x="459" y="2036"/>
                    <a:pt x="1033" y="2036"/>
                  </a:cubicBezTo>
                  <a:cubicBezTo>
                    <a:pt x="1577" y="2036"/>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1"/>
            <p:cNvSpPr/>
            <p:nvPr/>
          </p:nvSpPr>
          <p:spPr>
            <a:xfrm>
              <a:off x="6298250" y="4314450"/>
              <a:ext cx="50925" cy="50925"/>
            </a:xfrm>
            <a:custGeom>
              <a:avLst/>
              <a:gdLst/>
              <a:ahLst/>
              <a:cxnLst/>
              <a:rect l="l" t="t" r="r" b="b"/>
              <a:pathLst>
                <a:path w="2037" h="2037" extrusionOk="0">
                  <a:moveTo>
                    <a:pt x="1004" y="1"/>
                  </a:moveTo>
                  <a:cubicBezTo>
                    <a:pt x="460" y="1"/>
                    <a:pt x="1" y="459"/>
                    <a:pt x="1" y="1004"/>
                  </a:cubicBezTo>
                  <a:cubicBezTo>
                    <a:pt x="1" y="1577"/>
                    <a:pt x="460" y="2036"/>
                    <a:pt x="1004" y="2036"/>
                  </a:cubicBezTo>
                  <a:cubicBezTo>
                    <a:pt x="1578" y="2036"/>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1"/>
            <p:cNvSpPr/>
            <p:nvPr/>
          </p:nvSpPr>
          <p:spPr>
            <a:xfrm>
              <a:off x="6370650" y="417040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1"/>
            <p:cNvSpPr/>
            <p:nvPr/>
          </p:nvSpPr>
          <p:spPr>
            <a:xfrm>
              <a:off x="6370650" y="409802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1"/>
            <p:cNvSpPr/>
            <p:nvPr/>
          </p:nvSpPr>
          <p:spPr>
            <a:xfrm>
              <a:off x="63706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1"/>
            <p:cNvSpPr/>
            <p:nvPr/>
          </p:nvSpPr>
          <p:spPr>
            <a:xfrm>
              <a:off x="63706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6370650" y="3881600"/>
              <a:ext cx="50175" cy="50175"/>
            </a:xfrm>
            <a:custGeom>
              <a:avLst/>
              <a:gdLst/>
              <a:ahLst/>
              <a:cxnLst/>
              <a:rect l="l" t="t" r="r" b="b"/>
              <a:pathLst>
                <a:path w="2007" h="2007" extrusionOk="0">
                  <a:moveTo>
                    <a:pt x="1004" y="0"/>
                  </a:moveTo>
                  <a:cubicBezTo>
                    <a:pt x="430" y="0"/>
                    <a:pt x="0" y="459"/>
                    <a:pt x="0" y="1003"/>
                  </a:cubicBezTo>
                  <a:cubicBezTo>
                    <a:pt x="0" y="1577"/>
                    <a:pt x="430" y="2007"/>
                    <a:pt x="1004" y="2007"/>
                  </a:cubicBezTo>
                  <a:cubicBezTo>
                    <a:pt x="1548" y="2007"/>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1"/>
            <p:cNvSpPr/>
            <p:nvPr/>
          </p:nvSpPr>
          <p:spPr>
            <a:xfrm>
              <a:off x="63706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1"/>
            <p:cNvSpPr/>
            <p:nvPr/>
          </p:nvSpPr>
          <p:spPr>
            <a:xfrm>
              <a:off x="6370650"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6298250" y="417040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629825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6298250" y="36651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6225875" y="417040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6225875" y="409802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6225875" y="3737550"/>
              <a:ext cx="50900" cy="50175"/>
            </a:xfrm>
            <a:custGeom>
              <a:avLst/>
              <a:gdLst/>
              <a:ahLst/>
              <a:cxnLst/>
              <a:rect l="l" t="t" r="r" b="b"/>
              <a:pathLst>
                <a:path w="2036"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1"/>
            <p:cNvSpPr/>
            <p:nvPr/>
          </p:nvSpPr>
          <p:spPr>
            <a:xfrm>
              <a:off x="6225875" y="36651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6154200"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6154200"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1"/>
            <p:cNvSpPr/>
            <p:nvPr/>
          </p:nvSpPr>
          <p:spPr>
            <a:xfrm>
              <a:off x="6154200"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1"/>
            <p:cNvSpPr/>
            <p:nvPr/>
          </p:nvSpPr>
          <p:spPr>
            <a:xfrm>
              <a:off x="6154200"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6081825"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1"/>
            <p:cNvSpPr/>
            <p:nvPr/>
          </p:nvSpPr>
          <p:spPr>
            <a:xfrm>
              <a:off x="6081825"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6081825"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6009450" y="402565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1"/>
            <p:cNvSpPr/>
            <p:nvPr/>
          </p:nvSpPr>
          <p:spPr>
            <a:xfrm>
              <a:off x="600945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1"/>
            <p:cNvSpPr/>
            <p:nvPr/>
          </p:nvSpPr>
          <p:spPr>
            <a:xfrm>
              <a:off x="5937775"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1"/>
            <p:cNvSpPr/>
            <p:nvPr/>
          </p:nvSpPr>
          <p:spPr>
            <a:xfrm>
              <a:off x="5937775"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1"/>
            <p:cNvSpPr/>
            <p:nvPr/>
          </p:nvSpPr>
          <p:spPr>
            <a:xfrm>
              <a:off x="5865400" y="402565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1"/>
            <p:cNvSpPr/>
            <p:nvPr/>
          </p:nvSpPr>
          <p:spPr>
            <a:xfrm>
              <a:off x="5865400" y="3737550"/>
              <a:ext cx="50900" cy="50175"/>
            </a:xfrm>
            <a:custGeom>
              <a:avLst/>
              <a:gdLst/>
              <a:ahLst/>
              <a:cxnLst/>
              <a:rect l="l" t="t" r="r" b="b"/>
              <a:pathLst>
                <a:path w="2036" h="2007" extrusionOk="0">
                  <a:moveTo>
                    <a:pt x="1004" y="0"/>
                  </a:moveTo>
                  <a:cubicBezTo>
                    <a:pt x="459" y="0"/>
                    <a:pt x="0" y="430"/>
                    <a:pt x="0" y="1003"/>
                  </a:cubicBezTo>
                  <a:cubicBezTo>
                    <a:pt x="0"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1"/>
            <p:cNvSpPr/>
            <p:nvPr/>
          </p:nvSpPr>
          <p:spPr>
            <a:xfrm>
              <a:off x="5865400" y="36651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1"/>
            <p:cNvSpPr/>
            <p:nvPr/>
          </p:nvSpPr>
          <p:spPr>
            <a:xfrm>
              <a:off x="5793000" y="402565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1"/>
            <p:cNvSpPr/>
            <p:nvPr/>
          </p:nvSpPr>
          <p:spPr>
            <a:xfrm>
              <a:off x="5793000" y="3809200"/>
              <a:ext cx="50925" cy="50925"/>
            </a:xfrm>
            <a:custGeom>
              <a:avLst/>
              <a:gdLst/>
              <a:ahLst/>
              <a:cxnLst/>
              <a:rect l="l" t="t" r="r" b="b"/>
              <a:pathLst>
                <a:path w="2037" h="2037"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1"/>
            <p:cNvSpPr/>
            <p:nvPr/>
          </p:nvSpPr>
          <p:spPr>
            <a:xfrm>
              <a:off x="5793000" y="3737550"/>
              <a:ext cx="50925" cy="50175"/>
            </a:xfrm>
            <a:custGeom>
              <a:avLst/>
              <a:gdLst/>
              <a:ahLst/>
              <a:cxnLst/>
              <a:rect l="l" t="t" r="r" b="b"/>
              <a:pathLst>
                <a:path w="2037" h="2007" extrusionOk="0">
                  <a:moveTo>
                    <a:pt x="1004" y="0"/>
                  </a:moveTo>
                  <a:cubicBezTo>
                    <a:pt x="460" y="0"/>
                    <a:pt x="1" y="430"/>
                    <a:pt x="1" y="1003"/>
                  </a:cubicBezTo>
                  <a:cubicBezTo>
                    <a:pt x="1" y="1548"/>
                    <a:pt x="460" y="2007"/>
                    <a:pt x="1004" y="2007"/>
                  </a:cubicBezTo>
                  <a:cubicBezTo>
                    <a:pt x="1578" y="2007"/>
                    <a:pt x="2036" y="1548"/>
                    <a:pt x="2036" y="1003"/>
                  </a:cubicBezTo>
                  <a:cubicBezTo>
                    <a:pt x="2036" y="430"/>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1"/>
            <p:cNvSpPr/>
            <p:nvPr/>
          </p:nvSpPr>
          <p:spPr>
            <a:xfrm>
              <a:off x="5721350"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1"/>
            <p:cNvSpPr/>
            <p:nvPr/>
          </p:nvSpPr>
          <p:spPr>
            <a:xfrm>
              <a:off x="5721350"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1"/>
            <p:cNvSpPr/>
            <p:nvPr/>
          </p:nvSpPr>
          <p:spPr>
            <a:xfrm>
              <a:off x="5721350"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1"/>
            <p:cNvSpPr/>
            <p:nvPr/>
          </p:nvSpPr>
          <p:spPr>
            <a:xfrm>
              <a:off x="5721350"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a:off x="44220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a:off x="44220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a:off x="44220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p:nvPr/>
          </p:nvSpPr>
          <p:spPr>
            <a:xfrm>
              <a:off x="435035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1"/>
            <p:cNvSpPr/>
            <p:nvPr/>
          </p:nvSpPr>
          <p:spPr>
            <a:xfrm>
              <a:off x="43503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1"/>
            <p:cNvSpPr/>
            <p:nvPr/>
          </p:nvSpPr>
          <p:spPr>
            <a:xfrm>
              <a:off x="43503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p:nvPr/>
          </p:nvSpPr>
          <p:spPr>
            <a:xfrm>
              <a:off x="427797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1"/>
            <p:cNvSpPr/>
            <p:nvPr/>
          </p:nvSpPr>
          <p:spPr>
            <a:xfrm>
              <a:off x="427797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p:nvPr/>
          </p:nvSpPr>
          <p:spPr>
            <a:xfrm>
              <a:off x="39175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1"/>
            <p:cNvSpPr/>
            <p:nvPr/>
          </p:nvSpPr>
          <p:spPr>
            <a:xfrm>
              <a:off x="39175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1"/>
            <p:cNvSpPr/>
            <p:nvPr/>
          </p:nvSpPr>
          <p:spPr>
            <a:xfrm>
              <a:off x="391750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391750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391750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391750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91750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48" y="2007"/>
                    <a:pt x="2007" y="1548"/>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391750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391750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391750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391750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391750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391750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91750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48" y="2007"/>
                    <a:pt x="2007" y="1548"/>
                    <a:pt x="2007" y="1003"/>
                  </a:cubicBezTo>
                  <a:cubicBezTo>
                    <a:pt x="2007" y="430"/>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391750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391750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39891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3989150"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3989150" y="29434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3989150" y="30158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1"/>
            <p:cNvSpPr/>
            <p:nvPr/>
          </p:nvSpPr>
          <p:spPr>
            <a:xfrm>
              <a:off x="3989150" y="3087525"/>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1"/>
            <p:cNvSpPr/>
            <p:nvPr/>
          </p:nvSpPr>
          <p:spPr>
            <a:xfrm>
              <a:off x="3989150"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1"/>
            <p:cNvSpPr/>
            <p:nvPr/>
          </p:nvSpPr>
          <p:spPr>
            <a:xfrm>
              <a:off x="3989150" y="3232300"/>
              <a:ext cx="50925" cy="50175"/>
            </a:xfrm>
            <a:custGeom>
              <a:avLst/>
              <a:gdLst/>
              <a:ahLst/>
              <a:cxnLst/>
              <a:rect l="l" t="t" r="r" b="b"/>
              <a:pathLst>
                <a:path w="2037"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989150" y="330395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1"/>
            <p:cNvSpPr/>
            <p:nvPr/>
          </p:nvSpPr>
          <p:spPr>
            <a:xfrm>
              <a:off x="3989150" y="337635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1"/>
            <p:cNvSpPr/>
            <p:nvPr/>
          </p:nvSpPr>
          <p:spPr>
            <a:xfrm>
              <a:off x="3989150" y="344872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3989150" y="35204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3989150" y="3592775"/>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3989150" y="3665150"/>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406155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406155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4061550" y="29434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4061550"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4061550"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4061550"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4061550" y="3232300"/>
              <a:ext cx="50175" cy="50175"/>
            </a:xfrm>
            <a:custGeom>
              <a:avLst/>
              <a:gdLst/>
              <a:ahLst/>
              <a:cxnLst/>
              <a:rect l="l" t="t" r="r" b="b"/>
              <a:pathLst>
                <a:path w="2007" h="2007" extrusionOk="0">
                  <a:moveTo>
                    <a:pt x="1003" y="0"/>
                  </a:moveTo>
                  <a:cubicBezTo>
                    <a:pt x="459" y="0"/>
                    <a:pt x="0" y="459"/>
                    <a:pt x="0" y="1003"/>
                  </a:cubicBezTo>
                  <a:cubicBezTo>
                    <a:pt x="0" y="1548"/>
                    <a:pt x="459" y="2007"/>
                    <a:pt x="1003" y="2007"/>
                  </a:cubicBezTo>
                  <a:cubicBezTo>
                    <a:pt x="1577" y="2007"/>
                    <a:pt x="2007" y="1548"/>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4061550" y="330395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4061550" y="337635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4061550" y="344872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4061550" y="35204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4061550" y="3592775"/>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41339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1"/>
            <p:cNvSpPr/>
            <p:nvPr/>
          </p:nvSpPr>
          <p:spPr>
            <a:xfrm>
              <a:off x="4130350" y="3087875"/>
              <a:ext cx="57350" cy="50525"/>
            </a:xfrm>
            <a:custGeom>
              <a:avLst/>
              <a:gdLst/>
              <a:ahLst/>
              <a:cxnLst/>
              <a:rect l="l" t="t" r="r" b="b"/>
              <a:pathLst>
                <a:path w="2294" h="2021" extrusionOk="0">
                  <a:moveTo>
                    <a:pt x="1139" y="0"/>
                  </a:moveTo>
                  <a:cubicBezTo>
                    <a:pt x="745" y="0"/>
                    <a:pt x="374" y="227"/>
                    <a:pt x="201" y="617"/>
                  </a:cubicBezTo>
                  <a:cubicBezTo>
                    <a:pt x="0" y="1133"/>
                    <a:pt x="229" y="1735"/>
                    <a:pt x="745" y="1936"/>
                  </a:cubicBezTo>
                  <a:cubicBezTo>
                    <a:pt x="874" y="1993"/>
                    <a:pt x="1009" y="2020"/>
                    <a:pt x="1141" y="2020"/>
                  </a:cubicBezTo>
                  <a:cubicBezTo>
                    <a:pt x="1537" y="2020"/>
                    <a:pt x="1914" y="1778"/>
                    <a:pt x="2064" y="1391"/>
                  </a:cubicBezTo>
                  <a:cubicBezTo>
                    <a:pt x="2293" y="875"/>
                    <a:pt x="2035" y="302"/>
                    <a:pt x="1519" y="72"/>
                  </a:cubicBezTo>
                  <a:cubicBezTo>
                    <a:pt x="1394" y="24"/>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1"/>
            <p:cNvSpPr/>
            <p:nvPr/>
          </p:nvSpPr>
          <p:spPr>
            <a:xfrm>
              <a:off x="41339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1"/>
            <p:cNvSpPr/>
            <p:nvPr/>
          </p:nvSpPr>
          <p:spPr>
            <a:xfrm>
              <a:off x="4133925" y="3232300"/>
              <a:ext cx="50200" cy="50175"/>
            </a:xfrm>
            <a:custGeom>
              <a:avLst/>
              <a:gdLst/>
              <a:ahLst/>
              <a:cxnLst/>
              <a:rect l="l" t="t" r="r" b="b"/>
              <a:pathLst>
                <a:path w="2008"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1"/>
            <p:cNvSpPr/>
            <p:nvPr/>
          </p:nvSpPr>
          <p:spPr>
            <a:xfrm>
              <a:off x="4205600"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1"/>
            <p:cNvSpPr/>
            <p:nvPr/>
          </p:nvSpPr>
          <p:spPr>
            <a:xfrm>
              <a:off x="420560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1"/>
            <p:cNvSpPr/>
            <p:nvPr/>
          </p:nvSpPr>
          <p:spPr>
            <a:xfrm>
              <a:off x="4205600"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1"/>
            <p:cNvSpPr/>
            <p:nvPr/>
          </p:nvSpPr>
          <p:spPr>
            <a:xfrm>
              <a:off x="420560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1"/>
            <p:cNvSpPr/>
            <p:nvPr/>
          </p:nvSpPr>
          <p:spPr>
            <a:xfrm>
              <a:off x="420560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1"/>
            <p:cNvSpPr/>
            <p:nvPr/>
          </p:nvSpPr>
          <p:spPr>
            <a:xfrm>
              <a:off x="41339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1"/>
            <p:cNvSpPr/>
            <p:nvPr/>
          </p:nvSpPr>
          <p:spPr>
            <a:xfrm>
              <a:off x="41339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1"/>
            <p:cNvSpPr/>
            <p:nvPr/>
          </p:nvSpPr>
          <p:spPr>
            <a:xfrm>
              <a:off x="4130350" y="3448775"/>
              <a:ext cx="57350" cy="50500"/>
            </a:xfrm>
            <a:custGeom>
              <a:avLst/>
              <a:gdLst/>
              <a:ahLst/>
              <a:cxnLst/>
              <a:rect l="l" t="t" r="r" b="b"/>
              <a:pathLst>
                <a:path w="2294" h="2020" extrusionOk="0">
                  <a:moveTo>
                    <a:pt x="1128" y="0"/>
                  </a:moveTo>
                  <a:cubicBezTo>
                    <a:pt x="738" y="0"/>
                    <a:pt x="373" y="242"/>
                    <a:pt x="201" y="629"/>
                  </a:cubicBezTo>
                  <a:cubicBezTo>
                    <a:pt x="0" y="1145"/>
                    <a:pt x="229" y="1718"/>
                    <a:pt x="745" y="1948"/>
                  </a:cubicBezTo>
                  <a:cubicBezTo>
                    <a:pt x="871" y="1997"/>
                    <a:pt x="1001" y="2020"/>
                    <a:pt x="1130" y="2020"/>
                  </a:cubicBezTo>
                  <a:cubicBezTo>
                    <a:pt x="1530" y="2020"/>
                    <a:pt x="1912" y="1794"/>
                    <a:pt x="2064" y="1403"/>
                  </a:cubicBezTo>
                  <a:cubicBezTo>
                    <a:pt x="2293" y="887"/>
                    <a:pt x="2035" y="285"/>
                    <a:pt x="1519" y="84"/>
                  </a:cubicBezTo>
                  <a:cubicBezTo>
                    <a:pt x="1390"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1"/>
            <p:cNvSpPr/>
            <p:nvPr/>
          </p:nvSpPr>
          <p:spPr>
            <a:xfrm>
              <a:off x="4133925" y="35204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1"/>
            <p:cNvSpPr/>
            <p:nvPr/>
          </p:nvSpPr>
          <p:spPr>
            <a:xfrm>
              <a:off x="4133925" y="35927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1"/>
            <p:cNvSpPr/>
            <p:nvPr/>
          </p:nvSpPr>
          <p:spPr>
            <a:xfrm>
              <a:off x="4133925" y="36651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1"/>
            <p:cNvSpPr/>
            <p:nvPr/>
          </p:nvSpPr>
          <p:spPr>
            <a:xfrm>
              <a:off x="4061550" y="36651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1"/>
            <p:cNvSpPr/>
            <p:nvPr/>
          </p:nvSpPr>
          <p:spPr>
            <a:xfrm>
              <a:off x="4061550" y="3737550"/>
              <a:ext cx="50175" cy="50175"/>
            </a:xfrm>
            <a:custGeom>
              <a:avLst/>
              <a:gdLst/>
              <a:ahLst/>
              <a:cxnLst/>
              <a:rect l="l" t="t" r="r" b="b"/>
              <a:pathLst>
                <a:path w="2007" h="2007" extrusionOk="0">
                  <a:moveTo>
                    <a:pt x="1003" y="0"/>
                  </a:moveTo>
                  <a:cubicBezTo>
                    <a:pt x="459" y="0"/>
                    <a:pt x="0" y="430"/>
                    <a:pt x="0" y="1003"/>
                  </a:cubicBezTo>
                  <a:cubicBezTo>
                    <a:pt x="0" y="1548"/>
                    <a:pt x="459" y="2007"/>
                    <a:pt x="1003" y="2007"/>
                  </a:cubicBezTo>
                  <a:cubicBezTo>
                    <a:pt x="1577" y="2007"/>
                    <a:pt x="2007" y="1548"/>
                    <a:pt x="2007" y="1003"/>
                  </a:cubicBezTo>
                  <a:cubicBezTo>
                    <a:pt x="2007" y="430"/>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1"/>
            <p:cNvSpPr/>
            <p:nvPr/>
          </p:nvSpPr>
          <p:spPr>
            <a:xfrm>
              <a:off x="3989150" y="3737550"/>
              <a:ext cx="50925" cy="50175"/>
            </a:xfrm>
            <a:custGeom>
              <a:avLst/>
              <a:gdLst/>
              <a:ahLst/>
              <a:cxnLst/>
              <a:rect l="l" t="t" r="r" b="b"/>
              <a:pathLst>
                <a:path w="2037" h="2007" extrusionOk="0">
                  <a:moveTo>
                    <a:pt x="1033" y="0"/>
                  </a:moveTo>
                  <a:cubicBezTo>
                    <a:pt x="459" y="0"/>
                    <a:pt x="1" y="430"/>
                    <a:pt x="1" y="1003"/>
                  </a:cubicBezTo>
                  <a:cubicBezTo>
                    <a:pt x="1" y="1548"/>
                    <a:pt x="459" y="2007"/>
                    <a:pt x="1033" y="2007"/>
                  </a:cubicBezTo>
                  <a:cubicBezTo>
                    <a:pt x="1577" y="2007"/>
                    <a:pt x="2036" y="1548"/>
                    <a:pt x="2036" y="1003"/>
                  </a:cubicBezTo>
                  <a:cubicBezTo>
                    <a:pt x="2036" y="430"/>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1"/>
            <p:cNvSpPr/>
            <p:nvPr/>
          </p:nvSpPr>
          <p:spPr>
            <a:xfrm>
              <a:off x="3989150" y="3809200"/>
              <a:ext cx="50925" cy="50925"/>
            </a:xfrm>
            <a:custGeom>
              <a:avLst/>
              <a:gdLst/>
              <a:ahLst/>
              <a:cxnLst/>
              <a:rect l="l" t="t" r="r" b="b"/>
              <a:pathLst>
                <a:path w="2037" h="2037"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1"/>
            <p:cNvSpPr/>
            <p:nvPr/>
          </p:nvSpPr>
          <p:spPr>
            <a:xfrm>
              <a:off x="3989150" y="3953975"/>
              <a:ext cx="50925" cy="50200"/>
            </a:xfrm>
            <a:custGeom>
              <a:avLst/>
              <a:gdLst/>
              <a:ahLst/>
              <a:cxnLst/>
              <a:rect l="l" t="t" r="r" b="b"/>
              <a:pathLst>
                <a:path w="2037"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1"/>
            <p:cNvSpPr/>
            <p:nvPr/>
          </p:nvSpPr>
          <p:spPr>
            <a:xfrm>
              <a:off x="3989150" y="3881600"/>
              <a:ext cx="50925" cy="50900"/>
            </a:xfrm>
            <a:custGeom>
              <a:avLst/>
              <a:gdLst/>
              <a:ahLst/>
              <a:cxnLst/>
              <a:rect l="l" t="t" r="r" b="b"/>
              <a:pathLst>
                <a:path w="2037" h="2036" extrusionOk="0">
                  <a:moveTo>
                    <a:pt x="1033" y="0"/>
                  </a:moveTo>
                  <a:cubicBezTo>
                    <a:pt x="459" y="0"/>
                    <a:pt x="1" y="459"/>
                    <a:pt x="1" y="1003"/>
                  </a:cubicBezTo>
                  <a:cubicBezTo>
                    <a:pt x="1" y="1577"/>
                    <a:pt x="459" y="2035"/>
                    <a:pt x="1033" y="2035"/>
                  </a:cubicBezTo>
                  <a:cubicBezTo>
                    <a:pt x="1577" y="2035"/>
                    <a:pt x="2036" y="1577"/>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1"/>
            <p:cNvSpPr/>
            <p:nvPr/>
          </p:nvSpPr>
          <p:spPr>
            <a:xfrm>
              <a:off x="391750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48" y="2035"/>
                    <a:pt x="2007" y="1577"/>
                    <a:pt x="2007" y="1003"/>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1"/>
            <p:cNvSpPr/>
            <p:nvPr/>
          </p:nvSpPr>
          <p:spPr>
            <a:xfrm>
              <a:off x="3556275" y="265465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1"/>
            <p:cNvSpPr/>
            <p:nvPr/>
          </p:nvSpPr>
          <p:spPr>
            <a:xfrm>
              <a:off x="3556275" y="272705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1"/>
            <p:cNvSpPr/>
            <p:nvPr/>
          </p:nvSpPr>
          <p:spPr>
            <a:xfrm>
              <a:off x="3556275" y="279942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1"/>
            <p:cNvSpPr/>
            <p:nvPr/>
          </p:nvSpPr>
          <p:spPr>
            <a:xfrm>
              <a:off x="3556275" y="28711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1"/>
            <p:cNvSpPr/>
            <p:nvPr/>
          </p:nvSpPr>
          <p:spPr>
            <a:xfrm>
              <a:off x="3556275"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1"/>
            <p:cNvSpPr/>
            <p:nvPr/>
          </p:nvSpPr>
          <p:spPr>
            <a:xfrm>
              <a:off x="3556275" y="3015850"/>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1"/>
            <p:cNvSpPr/>
            <p:nvPr/>
          </p:nvSpPr>
          <p:spPr>
            <a:xfrm>
              <a:off x="3556275"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1"/>
            <p:cNvSpPr/>
            <p:nvPr/>
          </p:nvSpPr>
          <p:spPr>
            <a:xfrm>
              <a:off x="326747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1"/>
            <p:cNvSpPr/>
            <p:nvPr/>
          </p:nvSpPr>
          <p:spPr>
            <a:xfrm>
              <a:off x="326747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1"/>
            <p:cNvSpPr/>
            <p:nvPr/>
          </p:nvSpPr>
          <p:spPr>
            <a:xfrm>
              <a:off x="326747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p:nvPr/>
          </p:nvSpPr>
          <p:spPr>
            <a:xfrm>
              <a:off x="3339850" y="279942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1"/>
            <p:cNvSpPr/>
            <p:nvPr/>
          </p:nvSpPr>
          <p:spPr>
            <a:xfrm>
              <a:off x="3339850" y="28711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p:nvPr/>
          </p:nvSpPr>
          <p:spPr>
            <a:xfrm>
              <a:off x="3339850" y="29434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1"/>
            <p:cNvSpPr/>
            <p:nvPr/>
          </p:nvSpPr>
          <p:spPr>
            <a:xfrm>
              <a:off x="3339850" y="30158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p:nvPr/>
          </p:nvSpPr>
          <p:spPr>
            <a:xfrm>
              <a:off x="33398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1"/>
            <p:cNvSpPr/>
            <p:nvPr/>
          </p:nvSpPr>
          <p:spPr>
            <a:xfrm>
              <a:off x="3412225"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p:nvPr/>
          </p:nvSpPr>
          <p:spPr>
            <a:xfrm>
              <a:off x="3412225"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1"/>
            <p:cNvSpPr/>
            <p:nvPr/>
          </p:nvSpPr>
          <p:spPr>
            <a:xfrm>
              <a:off x="3412225"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p:nvPr/>
          </p:nvSpPr>
          <p:spPr>
            <a:xfrm>
              <a:off x="3412225"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1"/>
            <p:cNvSpPr/>
            <p:nvPr/>
          </p:nvSpPr>
          <p:spPr>
            <a:xfrm>
              <a:off x="3412225" y="29434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p:nvPr/>
          </p:nvSpPr>
          <p:spPr>
            <a:xfrm>
              <a:off x="3412225"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1"/>
            <p:cNvSpPr/>
            <p:nvPr/>
          </p:nvSpPr>
          <p:spPr>
            <a:xfrm>
              <a:off x="3412225" y="308752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p:nvPr/>
          </p:nvSpPr>
          <p:spPr>
            <a:xfrm>
              <a:off x="3483900"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1"/>
            <p:cNvSpPr/>
            <p:nvPr/>
          </p:nvSpPr>
          <p:spPr>
            <a:xfrm>
              <a:off x="3483900"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1"/>
            <p:cNvSpPr/>
            <p:nvPr/>
          </p:nvSpPr>
          <p:spPr>
            <a:xfrm>
              <a:off x="3483900" y="279942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1"/>
            <p:cNvSpPr/>
            <p:nvPr/>
          </p:nvSpPr>
          <p:spPr>
            <a:xfrm>
              <a:off x="3483900" y="28711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1"/>
            <p:cNvSpPr/>
            <p:nvPr/>
          </p:nvSpPr>
          <p:spPr>
            <a:xfrm>
              <a:off x="3483900"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1"/>
            <p:cNvSpPr/>
            <p:nvPr/>
          </p:nvSpPr>
          <p:spPr>
            <a:xfrm>
              <a:off x="3483900"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1"/>
            <p:cNvSpPr/>
            <p:nvPr/>
          </p:nvSpPr>
          <p:spPr>
            <a:xfrm>
              <a:off x="3483900"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1"/>
            <p:cNvSpPr/>
            <p:nvPr/>
          </p:nvSpPr>
          <p:spPr>
            <a:xfrm>
              <a:off x="3483900" y="3159900"/>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1"/>
            <p:cNvSpPr/>
            <p:nvPr/>
          </p:nvSpPr>
          <p:spPr>
            <a:xfrm>
              <a:off x="3556275" y="3159900"/>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1"/>
            <p:cNvSpPr/>
            <p:nvPr/>
          </p:nvSpPr>
          <p:spPr>
            <a:xfrm>
              <a:off x="3628675"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1"/>
            <p:cNvSpPr/>
            <p:nvPr/>
          </p:nvSpPr>
          <p:spPr>
            <a:xfrm>
              <a:off x="3628675" y="2727050"/>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1"/>
            <p:cNvSpPr/>
            <p:nvPr/>
          </p:nvSpPr>
          <p:spPr>
            <a:xfrm>
              <a:off x="3628675" y="279942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1"/>
            <p:cNvSpPr/>
            <p:nvPr/>
          </p:nvSpPr>
          <p:spPr>
            <a:xfrm>
              <a:off x="3628675" y="29434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1"/>
            <p:cNvSpPr/>
            <p:nvPr/>
          </p:nvSpPr>
          <p:spPr>
            <a:xfrm>
              <a:off x="3628675" y="30158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1"/>
            <p:cNvSpPr/>
            <p:nvPr/>
          </p:nvSpPr>
          <p:spPr>
            <a:xfrm>
              <a:off x="3628675" y="3087525"/>
              <a:ext cx="50175" cy="50900"/>
            </a:xfrm>
            <a:custGeom>
              <a:avLst/>
              <a:gdLst/>
              <a:ahLst/>
              <a:cxnLst/>
              <a:rect l="l" t="t" r="r" b="b"/>
              <a:pathLst>
                <a:path w="2007" h="2036" extrusionOk="0">
                  <a:moveTo>
                    <a:pt x="1004" y="0"/>
                  </a:moveTo>
                  <a:cubicBezTo>
                    <a:pt x="430" y="29"/>
                    <a:pt x="0" y="459"/>
                    <a:pt x="0" y="1032"/>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1"/>
            <p:cNvSpPr/>
            <p:nvPr/>
          </p:nvSpPr>
          <p:spPr>
            <a:xfrm>
              <a:off x="3628675" y="3159900"/>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1"/>
            <p:cNvSpPr/>
            <p:nvPr/>
          </p:nvSpPr>
          <p:spPr>
            <a:xfrm>
              <a:off x="3700325" y="265465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1"/>
            <p:cNvSpPr/>
            <p:nvPr/>
          </p:nvSpPr>
          <p:spPr>
            <a:xfrm>
              <a:off x="3700325" y="272705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1"/>
            <p:cNvSpPr/>
            <p:nvPr/>
          </p:nvSpPr>
          <p:spPr>
            <a:xfrm>
              <a:off x="3700325" y="279942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1"/>
            <p:cNvSpPr/>
            <p:nvPr/>
          </p:nvSpPr>
          <p:spPr>
            <a:xfrm>
              <a:off x="3700325" y="2943475"/>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1"/>
            <p:cNvSpPr/>
            <p:nvPr/>
          </p:nvSpPr>
          <p:spPr>
            <a:xfrm>
              <a:off x="3700325" y="30158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1"/>
            <p:cNvSpPr/>
            <p:nvPr/>
          </p:nvSpPr>
          <p:spPr>
            <a:xfrm>
              <a:off x="3700325" y="3087525"/>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1"/>
            <p:cNvSpPr/>
            <p:nvPr/>
          </p:nvSpPr>
          <p:spPr>
            <a:xfrm>
              <a:off x="3700325" y="3159900"/>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1"/>
            <p:cNvSpPr/>
            <p:nvPr/>
          </p:nvSpPr>
          <p:spPr>
            <a:xfrm>
              <a:off x="3700325" y="3232300"/>
              <a:ext cx="50925" cy="50175"/>
            </a:xfrm>
            <a:custGeom>
              <a:avLst/>
              <a:gdLst/>
              <a:ahLst/>
              <a:cxnLst/>
              <a:rect l="l" t="t" r="r" b="b"/>
              <a:pathLst>
                <a:path w="2037" h="2007" extrusionOk="0">
                  <a:moveTo>
                    <a:pt x="1033" y="0"/>
                  </a:moveTo>
                  <a:cubicBezTo>
                    <a:pt x="460" y="0"/>
                    <a:pt x="1" y="459"/>
                    <a:pt x="30" y="1003"/>
                  </a:cubicBezTo>
                  <a:cubicBezTo>
                    <a:pt x="30"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1"/>
            <p:cNvSpPr/>
            <p:nvPr/>
          </p:nvSpPr>
          <p:spPr>
            <a:xfrm>
              <a:off x="3769850" y="2727075"/>
              <a:ext cx="57350" cy="50525"/>
            </a:xfrm>
            <a:custGeom>
              <a:avLst/>
              <a:gdLst/>
              <a:ahLst/>
              <a:cxnLst/>
              <a:rect l="l" t="t" r="r" b="b"/>
              <a:pathLst>
                <a:path w="2294" h="2021" extrusionOk="0">
                  <a:moveTo>
                    <a:pt x="1129" y="1"/>
                  </a:moveTo>
                  <a:cubicBezTo>
                    <a:pt x="739" y="1"/>
                    <a:pt x="373" y="243"/>
                    <a:pt x="201" y="630"/>
                  </a:cubicBezTo>
                  <a:cubicBezTo>
                    <a:pt x="1" y="1146"/>
                    <a:pt x="230" y="1748"/>
                    <a:pt x="746" y="1949"/>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1"/>
            <p:cNvSpPr/>
            <p:nvPr/>
          </p:nvSpPr>
          <p:spPr>
            <a:xfrm>
              <a:off x="37727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1"/>
            <p:cNvSpPr/>
            <p:nvPr/>
          </p:nvSpPr>
          <p:spPr>
            <a:xfrm>
              <a:off x="37727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1"/>
            <p:cNvSpPr/>
            <p:nvPr/>
          </p:nvSpPr>
          <p:spPr>
            <a:xfrm>
              <a:off x="3772725" y="30158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1"/>
            <p:cNvSpPr/>
            <p:nvPr/>
          </p:nvSpPr>
          <p:spPr>
            <a:xfrm>
              <a:off x="3769850" y="3087875"/>
              <a:ext cx="57350" cy="50525"/>
            </a:xfrm>
            <a:custGeom>
              <a:avLst/>
              <a:gdLst/>
              <a:ahLst/>
              <a:cxnLst/>
              <a:rect l="l" t="t" r="r" b="b"/>
              <a:pathLst>
                <a:path w="2294" h="2021" extrusionOk="0">
                  <a:moveTo>
                    <a:pt x="1139" y="0"/>
                  </a:moveTo>
                  <a:cubicBezTo>
                    <a:pt x="745" y="0"/>
                    <a:pt x="375" y="227"/>
                    <a:pt x="201" y="617"/>
                  </a:cubicBezTo>
                  <a:cubicBezTo>
                    <a:pt x="1" y="1133"/>
                    <a:pt x="230" y="1735"/>
                    <a:pt x="746" y="1936"/>
                  </a:cubicBezTo>
                  <a:cubicBezTo>
                    <a:pt x="875" y="1993"/>
                    <a:pt x="1009" y="2020"/>
                    <a:pt x="1142" y="2020"/>
                  </a:cubicBezTo>
                  <a:cubicBezTo>
                    <a:pt x="1538" y="2020"/>
                    <a:pt x="1914" y="1778"/>
                    <a:pt x="2065" y="1391"/>
                  </a:cubicBezTo>
                  <a:cubicBezTo>
                    <a:pt x="2294" y="875"/>
                    <a:pt x="2036" y="302"/>
                    <a:pt x="1520" y="72"/>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1"/>
            <p:cNvSpPr/>
            <p:nvPr/>
          </p:nvSpPr>
          <p:spPr>
            <a:xfrm>
              <a:off x="37727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1"/>
            <p:cNvSpPr/>
            <p:nvPr/>
          </p:nvSpPr>
          <p:spPr>
            <a:xfrm>
              <a:off x="37727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1"/>
            <p:cNvSpPr/>
            <p:nvPr/>
          </p:nvSpPr>
          <p:spPr>
            <a:xfrm>
              <a:off x="37727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1"/>
            <p:cNvSpPr/>
            <p:nvPr/>
          </p:nvSpPr>
          <p:spPr>
            <a:xfrm>
              <a:off x="37727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377272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p:nvPr/>
          </p:nvSpPr>
          <p:spPr>
            <a:xfrm>
              <a:off x="38451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1"/>
            <p:cNvSpPr/>
            <p:nvPr/>
          </p:nvSpPr>
          <p:spPr>
            <a:xfrm>
              <a:off x="3845100" y="388160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p:nvPr/>
          </p:nvSpPr>
          <p:spPr>
            <a:xfrm>
              <a:off x="38451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38451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p:nvPr/>
          </p:nvSpPr>
          <p:spPr>
            <a:xfrm>
              <a:off x="38451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1"/>
            <p:cNvSpPr/>
            <p:nvPr/>
          </p:nvSpPr>
          <p:spPr>
            <a:xfrm>
              <a:off x="38451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p:nvPr/>
          </p:nvSpPr>
          <p:spPr>
            <a:xfrm>
              <a:off x="38451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84510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1"/>
            <p:cNvSpPr/>
            <p:nvPr/>
          </p:nvSpPr>
          <p:spPr>
            <a:xfrm>
              <a:off x="38451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384510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p:nvPr/>
          </p:nvSpPr>
          <p:spPr>
            <a:xfrm>
              <a:off x="384510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77" y="2007"/>
                    <a:pt x="2007" y="1548"/>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1"/>
            <p:cNvSpPr/>
            <p:nvPr/>
          </p:nvSpPr>
          <p:spPr>
            <a:xfrm>
              <a:off x="384510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p:nvPr/>
          </p:nvSpPr>
          <p:spPr>
            <a:xfrm>
              <a:off x="38451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1"/>
            <p:cNvSpPr/>
            <p:nvPr/>
          </p:nvSpPr>
          <p:spPr>
            <a:xfrm>
              <a:off x="38451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p:nvPr/>
          </p:nvSpPr>
          <p:spPr>
            <a:xfrm>
              <a:off x="38451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1"/>
            <p:cNvSpPr/>
            <p:nvPr/>
          </p:nvSpPr>
          <p:spPr>
            <a:xfrm>
              <a:off x="38451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p:nvPr/>
          </p:nvSpPr>
          <p:spPr>
            <a:xfrm>
              <a:off x="37727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p:nvPr/>
          </p:nvSpPr>
          <p:spPr>
            <a:xfrm>
              <a:off x="3700325" y="2871100"/>
              <a:ext cx="50925" cy="50900"/>
            </a:xfrm>
            <a:custGeom>
              <a:avLst/>
              <a:gdLst/>
              <a:ahLst/>
              <a:cxnLst/>
              <a:rect l="l" t="t" r="r" b="b"/>
              <a:pathLst>
                <a:path w="2037" h="2036" extrusionOk="0">
                  <a:moveTo>
                    <a:pt x="1033" y="0"/>
                  </a:moveTo>
                  <a:cubicBezTo>
                    <a:pt x="460" y="0"/>
                    <a:pt x="1" y="459"/>
                    <a:pt x="30" y="1032"/>
                  </a:cubicBezTo>
                  <a:cubicBezTo>
                    <a:pt x="30"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3628675" y="28711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p:nvPr/>
          </p:nvSpPr>
          <p:spPr>
            <a:xfrm>
              <a:off x="44220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p:nvPr/>
          </p:nvSpPr>
          <p:spPr>
            <a:xfrm>
              <a:off x="44220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p:nvPr/>
          </p:nvSpPr>
          <p:spPr>
            <a:xfrm>
              <a:off x="44220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p:nvPr/>
          </p:nvSpPr>
          <p:spPr>
            <a:xfrm>
              <a:off x="43503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43503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43503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43503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43503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427797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427797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4277975" y="3087525"/>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427797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427797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4205600"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5" y="1548"/>
                    <a:pt x="2035" y="1003"/>
                  </a:cubicBezTo>
                  <a:cubicBezTo>
                    <a:pt x="2035"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4205600"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1"/>
            <p:cNvSpPr/>
            <p:nvPr/>
          </p:nvSpPr>
          <p:spPr>
            <a:xfrm>
              <a:off x="4205600"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4205600"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4205600"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4205600"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5" y="1577"/>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420560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420560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4133925" y="380920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4133925" y="3737550"/>
              <a:ext cx="50200" cy="50175"/>
            </a:xfrm>
            <a:custGeom>
              <a:avLst/>
              <a:gdLst/>
              <a:ahLst/>
              <a:cxnLst/>
              <a:rect l="l" t="t" r="r" b="b"/>
              <a:pathLst>
                <a:path w="2008"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41339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41339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406155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77" y="2035"/>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4061550" y="3953975"/>
              <a:ext cx="50175" cy="50200"/>
            </a:xfrm>
            <a:custGeom>
              <a:avLst/>
              <a:gdLst/>
              <a:ahLst/>
              <a:cxnLst/>
              <a:rect l="l" t="t" r="r" b="b"/>
              <a:pathLst>
                <a:path w="2007" h="2008"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4061550" y="3881600"/>
              <a:ext cx="50175" cy="50900"/>
            </a:xfrm>
            <a:custGeom>
              <a:avLst/>
              <a:gdLst/>
              <a:ahLst/>
              <a:cxnLst/>
              <a:rect l="l" t="t" r="r" b="b"/>
              <a:pathLst>
                <a:path w="2007" h="2036" extrusionOk="0">
                  <a:moveTo>
                    <a:pt x="1003" y="0"/>
                  </a:moveTo>
                  <a:cubicBezTo>
                    <a:pt x="459" y="0"/>
                    <a:pt x="0" y="459"/>
                    <a:pt x="0" y="1003"/>
                  </a:cubicBezTo>
                  <a:cubicBezTo>
                    <a:pt x="0" y="1577"/>
                    <a:pt x="459" y="2035"/>
                    <a:pt x="1003" y="2035"/>
                  </a:cubicBezTo>
                  <a:cubicBezTo>
                    <a:pt x="1577" y="2035"/>
                    <a:pt x="2007" y="1577"/>
                    <a:pt x="2007" y="1003"/>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4061550" y="3809200"/>
              <a:ext cx="50175" cy="50925"/>
            </a:xfrm>
            <a:custGeom>
              <a:avLst/>
              <a:gdLst/>
              <a:ahLst/>
              <a:cxnLst/>
              <a:rect l="l" t="t" r="r" b="b"/>
              <a:pathLst>
                <a:path w="2007" h="2037"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06155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3989150" y="402565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39891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3989150"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3917500" y="402565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39175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39175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3845100" y="402565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3845100" y="395397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384510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384510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3772725" y="395397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3769850" y="3881625"/>
              <a:ext cx="57350" cy="50525"/>
            </a:xfrm>
            <a:custGeom>
              <a:avLst/>
              <a:gdLst/>
              <a:ahLst/>
              <a:cxnLst/>
              <a:rect l="l" t="t" r="r" b="b"/>
              <a:pathLst>
                <a:path w="2294" h="2021" extrusionOk="0">
                  <a:moveTo>
                    <a:pt x="1129" y="1"/>
                  </a:moveTo>
                  <a:cubicBezTo>
                    <a:pt x="739" y="1"/>
                    <a:pt x="373" y="243"/>
                    <a:pt x="201" y="630"/>
                  </a:cubicBezTo>
                  <a:cubicBezTo>
                    <a:pt x="1" y="1146"/>
                    <a:pt x="230" y="1748"/>
                    <a:pt x="746" y="1948"/>
                  </a:cubicBezTo>
                  <a:cubicBezTo>
                    <a:pt x="871" y="1997"/>
                    <a:pt x="1002" y="2021"/>
                    <a:pt x="1131" y="2021"/>
                  </a:cubicBezTo>
                  <a:cubicBezTo>
                    <a:pt x="1531" y="2021"/>
                    <a:pt x="1913" y="1794"/>
                    <a:pt x="2065" y="1404"/>
                  </a:cubicBezTo>
                  <a:cubicBezTo>
                    <a:pt x="2294" y="888"/>
                    <a:pt x="2036" y="286"/>
                    <a:pt x="1520" y="85"/>
                  </a:cubicBezTo>
                  <a:cubicBezTo>
                    <a:pt x="1391" y="28"/>
                    <a:pt x="1258" y="1"/>
                    <a:pt x="112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377272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37727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37727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37727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3769850" y="3448775"/>
              <a:ext cx="57350" cy="50500"/>
            </a:xfrm>
            <a:custGeom>
              <a:avLst/>
              <a:gdLst/>
              <a:ahLst/>
              <a:cxnLst/>
              <a:rect l="l" t="t" r="r" b="b"/>
              <a:pathLst>
                <a:path w="2294" h="2020" extrusionOk="0">
                  <a:moveTo>
                    <a:pt x="1129" y="0"/>
                  </a:moveTo>
                  <a:cubicBezTo>
                    <a:pt x="739" y="0"/>
                    <a:pt x="373" y="242"/>
                    <a:pt x="201" y="629"/>
                  </a:cubicBezTo>
                  <a:cubicBezTo>
                    <a:pt x="1" y="1145"/>
                    <a:pt x="230" y="1718"/>
                    <a:pt x="746" y="1948"/>
                  </a:cubicBezTo>
                  <a:cubicBezTo>
                    <a:pt x="871" y="1997"/>
                    <a:pt x="1002" y="2020"/>
                    <a:pt x="1131" y="2020"/>
                  </a:cubicBezTo>
                  <a:cubicBezTo>
                    <a:pt x="1531" y="2020"/>
                    <a:pt x="1913" y="1794"/>
                    <a:pt x="2065" y="1403"/>
                  </a:cubicBezTo>
                  <a:cubicBezTo>
                    <a:pt x="2294" y="887"/>
                    <a:pt x="2036" y="285"/>
                    <a:pt x="1520" y="84"/>
                  </a:cubicBezTo>
                  <a:cubicBezTo>
                    <a:pt x="1391" y="27"/>
                    <a:pt x="1258"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37727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3700325" y="3737550"/>
              <a:ext cx="50925" cy="50175"/>
            </a:xfrm>
            <a:custGeom>
              <a:avLst/>
              <a:gdLst/>
              <a:ahLst/>
              <a:cxnLst/>
              <a:rect l="l" t="t" r="r" b="b"/>
              <a:pathLst>
                <a:path w="2037" h="2007" extrusionOk="0">
                  <a:moveTo>
                    <a:pt x="1033" y="0"/>
                  </a:moveTo>
                  <a:cubicBezTo>
                    <a:pt x="460" y="0"/>
                    <a:pt x="1" y="430"/>
                    <a:pt x="30" y="1003"/>
                  </a:cubicBezTo>
                  <a:cubicBezTo>
                    <a:pt x="30"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3700325" y="3665150"/>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3700325" y="3448725"/>
              <a:ext cx="50925" cy="50200"/>
            </a:xfrm>
            <a:custGeom>
              <a:avLst/>
              <a:gdLst/>
              <a:ahLst/>
              <a:cxnLst/>
              <a:rect l="l" t="t" r="r" b="b"/>
              <a:pathLst>
                <a:path w="2037" h="2008"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3700325" y="3376350"/>
              <a:ext cx="50925" cy="50900"/>
            </a:xfrm>
            <a:custGeom>
              <a:avLst/>
              <a:gdLst/>
              <a:ahLst/>
              <a:cxnLst/>
              <a:rect l="l" t="t" r="r" b="b"/>
              <a:pathLst>
                <a:path w="2037" h="2036" extrusionOk="0">
                  <a:moveTo>
                    <a:pt x="1033" y="0"/>
                  </a:moveTo>
                  <a:cubicBezTo>
                    <a:pt x="460" y="0"/>
                    <a:pt x="1" y="459"/>
                    <a:pt x="30" y="1003"/>
                  </a:cubicBezTo>
                  <a:cubicBezTo>
                    <a:pt x="30"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3700325" y="3303950"/>
              <a:ext cx="50925" cy="50925"/>
            </a:xfrm>
            <a:custGeom>
              <a:avLst/>
              <a:gdLst/>
              <a:ahLst/>
              <a:cxnLst/>
              <a:rect l="l" t="t" r="r" b="b"/>
              <a:pathLst>
                <a:path w="2037" h="2037"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3700325" y="258300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362867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3628675"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3628675"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3556275" y="3232300"/>
              <a:ext cx="50925" cy="50175"/>
            </a:xfrm>
            <a:custGeom>
              <a:avLst/>
              <a:gdLst/>
              <a:ahLst/>
              <a:cxnLst/>
              <a:rect l="l" t="t" r="r" b="b"/>
              <a:pathLst>
                <a:path w="2037" h="2007" extrusionOk="0">
                  <a:moveTo>
                    <a:pt x="1004" y="0"/>
                  </a:moveTo>
                  <a:cubicBezTo>
                    <a:pt x="460" y="0"/>
                    <a:pt x="1" y="459"/>
                    <a:pt x="1" y="1003"/>
                  </a:cubicBezTo>
                  <a:cubicBezTo>
                    <a:pt x="1" y="1548"/>
                    <a:pt x="460" y="2007"/>
                    <a:pt x="1004" y="2007"/>
                  </a:cubicBezTo>
                  <a:cubicBezTo>
                    <a:pt x="1578" y="2007"/>
                    <a:pt x="2036" y="1548"/>
                    <a:pt x="2036" y="1003"/>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3556275" y="258300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556275"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3483900" y="3232300"/>
              <a:ext cx="50900" cy="50175"/>
            </a:xfrm>
            <a:custGeom>
              <a:avLst/>
              <a:gdLst/>
              <a:ahLst/>
              <a:cxnLst/>
              <a:rect l="l" t="t" r="r" b="b"/>
              <a:pathLst>
                <a:path w="2036" h="2007" extrusionOk="0">
                  <a:moveTo>
                    <a:pt x="1033" y="0"/>
                  </a:moveTo>
                  <a:cubicBezTo>
                    <a:pt x="459" y="0"/>
                    <a:pt x="1" y="459"/>
                    <a:pt x="1" y="1003"/>
                  </a:cubicBezTo>
                  <a:cubicBezTo>
                    <a:pt x="1" y="1548"/>
                    <a:pt x="459" y="2007"/>
                    <a:pt x="1033" y="2007"/>
                  </a:cubicBezTo>
                  <a:cubicBezTo>
                    <a:pt x="1577" y="2007"/>
                    <a:pt x="2036" y="1548"/>
                    <a:pt x="2036" y="1003"/>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3483900"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3483900"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341222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341222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3412225"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3412225"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333985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33398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3339850" y="265465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3339850" y="258300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326747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267475" y="3087525"/>
              <a:ext cx="50900" cy="50900"/>
            </a:xfrm>
            <a:custGeom>
              <a:avLst/>
              <a:gdLst/>
              <a:ahLst/>
              <a:cxnLst/>
              <a:rect l="l" t="t" r="r" b="b"/>
              <a:pathLst>
                <a:path w="2036" h="2036" extrusionOk="0">
                  <a:moveTo>
                    <a:pt x="1004" y="0"/>
                  </a:moveTo>
                  <a:cubicBezTo>
                    <a:pt x="459" y="29"/>
                    <a:pt x="0" y="459"/>
                    <a:pt x="0" y="1032"/>
                  </a:cubicBezTo>
                  <a:cubicBezTo>
                    <a:pt x="0" y="1577"/>
                    <a:pt x="459" y="2036"/>
                    <a:pt x="1032"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26747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3267475" y="2727050"/>
              <a:ext cx="50900" cy="50900"/>
            </a:xfrm>
            <a:custGeom>
              <a:avLst/>
              <a:gdLst/>
              <a:ahLst/>
              <a:cxnLst/>
              <a:rect l="l" t="t" r="r" b="b"/>
              <a:pathLst>
                <a:path w="2036" h="2036" extrusionOk="0">
                  <a:moveTo>
                    <a:pt x="1004" y="0"/>
                  </a:moveTo>
                  <a:cubicBezTo>
                    <a:pt x="459" y="0"/>
                    <a:pt x="0" y="459"/>
                    <a:pt x="0" y="1032"/>
                  </a:cubicBezTo>
                  <a:cubicBezTo>
                    <a:pt x="0" y="1577"/>
                    <a:pt x="459" y="2036"/>
                    <a:pt x="1032" y="2036"/>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319580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319580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319580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19580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319580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41339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3123425" y="1212000"/>
              <a:ext cx="50175" cy="50200"/>
            </a:xfrm>
            <a:custGeom>
              <a:avLst/>
              <a:gdLst/>
              <a:ahLst/>
              <a:cxnLst/>
              <a:rect l="l" t="t" r="r" b="b"/>
              <a:pathLst>
                <a:path w="2007"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3051025" y="12120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427797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427797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427797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427797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427797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427797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427797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9175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39175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3628675"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3700325" y="2077750"/>
              <a:ext cx="50925" cy="50175"/>
            </a:xfrm>
            <a:custGeom>
              <a:avLst/>
              <a:gdLst/>
              <a:ahLst/>
              <a:cxnLst/>
              <a:rect l="l" t="t" r="r" b="b"/>
              <a:pathLst>
                <a:path w="2037" h="2007" extrusionOk="0">
                  <a:moveTo>
                    <a:pt x="1033" y="0"/>
                  </a:moveTo>
                  <a:cubicBezTo>
                    <a:pt x="460" y="0"/>
                    <a:pt x="1" y="459"/>
                    <a:pt x="30" y="1004"/>
                  </a:cubicBezTo>
                  <a:cubicBezTo>
                    <a:pt x="30"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3700325" y="2005350"/>
              <a:ext cx="50925" cy="50925"/>
            </a:xfrm>
            <a:custGeom>
              <a:avLst/>
              <a:gdLst/>
              <a:ahLst/>
              <a:cxnLst/>
              <a:rect l="l" t="t" r="r" b="b"/>
              <a:pathLst>
                <a:path w="2037" h="2037" extrusionOk="0">
                  <a:moveTo>
                    <a:pt x="1033" y="1"/>
                  </a:moveTo>
                  <a:cubicBezTo>
                    <a:pt x="460" y="1"/>
                    <a:pt x="1" y="460"/>
                    <a:pt x="30" y="1004"/>
                  </a:cubicBezTo>
                  <a:cubicBezTo>
                    <a:pt x="30"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37727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384510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384510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39175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9175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9891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39891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39891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39891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406155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406155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406155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406155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406155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406155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41339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4133925" y="1861275"/>
              <a:ext cx="50200" cy="50225"/>
            </a:xfrm>
            <a:custGeom>
              <a:avLst/>
              <a:gdLst/>
              <a:ahLst/>
              <a:cxnLst/>
              <a:rect l="l" t="t" r="r" b="b"/>
              <a:pathLst>
                <a:path w="2008" h="2009" extrusionOk="0">
                  <a:moveTo>
                    <a:pt x="955" y="1"/>
                  </a:moveTo>
                  <a:cubicBezTo>
                    <a:pt x="432" y="1"/>
                    <a:pt x="0" y="449"/>
                    <a:pt x="0" y="1005"/>
                  </a:cubicBezTo>
                  <a:cubicBezTo>
                    <a:pt x="0" y="1550"/>
                    <a:pt x="430" y="2009"/>
                    <a:pt x="1004" y="2009"/>
                  </a:cubicBezTo>
                  <a:cubicBezTo>
                    <a:pt x="1548" y="2009"/>
                    <a:pt x="2007" y="1579"/>
                    <a:pt x="2007" y="1005"/>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4133200" y="1932975"/>
              <a:ext cx="50925" cy="50900"/>
            </a:xfrm>
            <a:custGeom>
              <a:avLst/>
              <a:gdLst/>
              <a:ahLst/>
              <a:cxnLst/>
              <a:rect l="l" t="t" r="r" b="b"/>
              <a:pathLst>
                <a:path w="2037" h="2036" extrusionOk="0">
                  <a:moveTo>
                    <a:pt x="1033" y="1"/>
                  </a:moveTo>
                  <a:cubicBezTo>
                    <a:pt x="488" y="1"/>
                    <a:pt x="29" y="459"/>
                    <a:pt x="29" y="1004"/>
                  </a:cubicBezTo>
                  <a:cubicBezTo>
                    <a:pt x="1" y="1577"/>
                    <a:pt x="459" y="2036"/>
                    <a:pt x="1033" y="2036"/>
                  </a:cubicBezTo>
                  <a:cubicBezTo>
                    <a:pt x="1577" y="2036"/>
                    <a:pt x="2036" y="1577"/>
                    <a:pt x="2036" y="1033"/>
                  </a:cubicBezTo>
                  <a:cubicBezTo>
                    <a:pt x="2036" y="459"/>
                    <a:pt x="1606"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41339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4133925" y="2077700"/>
              <a:ext cx="50200" cy="50225"/>
            </a:xfrm>
            <a:custGeom>
              <a:avLst/>
              <a:gdLst/>
              <a:ahLst/>
              <a:cxnLst/>
              <a:rect l="l" t="t" r="r" b="b"/>
              <a:pathLst>
                <a:path w="2008" h="2009" extrusionOk="0">
                  <a:moveTo>
                    <a:pt x="955" y="1"/>
                  </a:moveTo>
                  <a:cubicBezTo>
                    <a:pt x="432" y="1"/>
                    <a:pt x="0" y="449"/>
                    <a:pt x="0" y="1006"/>
                  </a:cubicBezTo>
                  <a:cubicBezTo>
                    <a:pt x="0" y="1550"/>
                    <a:pt x="430" y="2009"/>
                    <a:pt x="1004" y="2009"/>
                  </a:cubicBezTo>
                  <a:cubicBezTo>
                    <a:pt x="1548" y="2009"/>
                    <a:pt x="2007" y="1579"/>
                    <a:pt x="2007" y="1006"/>
                  </a:cubicBezTo>
                  <a:cubicBezTo>
                    <a:pt x="2007" y="461"/>
                    <a:pt x="1577" y="2"/>
                    <a:pt x="1004" y="2"/>
                  </a:cubicBezTo>
                  <a:cubicBezTo>
                    <a:pt x="988" y="1"/>
                    <a:pt x="971" y="1"/>
                    <a:pt x="955"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41339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4133925" y="2221800"/>
              <a:ext cx="50200" cy="50225"/>
            </a:xfrm>
            <a:custGeom>
              <a:avLst/>
              <a:gdLst/>
              <a:ahLst/>
              <a:cxnLst/>
              <a:rect l="l" t="t" r="r" b="b"/>
              <a:pathLst>
                <a:path w="2008" h="2009" extrusionOk="0">
                  <a:moveTo>
                    <a:pt x="1004" y="0"/>
                  </a:moveTo>
                  <a:cubicBezTo>
                    <a:pt x="459" y="0"/>
                    <a:pt x="0" y="430"/>
                    <a:pt x="0" y="1004"/>
                  </a:cubicBezTo>
                  <a:cubicBezTo>
                    <a:pt x="0" y="1548"/>
                    <a:pt x="430" y="2007"/>
                    <a:pt x="1004" y="2007"/>
                  </a:cubicBezTo>
                  <a:cubicBezTo>
                    <a:pt x="1020" y="2008"/>
                    <a:pt x="1036" y="2008"/>
                    <a:pt x="1052" y="2008"/>
                  </a:cubicBezTo>
                  <a:cubicBezTo>
                    <a:pt x="1575" y="2008"/>
                    <a:pt x="2007" y="1560"/>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42056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42056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42056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42056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42056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420560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42056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420560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427797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43503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3503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3503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3503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3503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43503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43503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43503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43503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427797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42056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420560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4133925" y="1716550"/>
              <a:ext cx="50200" cy="50900"/>
            </a:xfrm>
            <a:custGeom>
              <a:avLst/>
              <a:gdLst/>
              <a:ahLst/>
              <a:cxnLst/>
              <a:rect l="l" t="t" r="r" b="b"/>
              <a:pathLst>
                <a:path w="2008" h="2036" extrusionOk="0">
                  <a:moveTo>
                    <a:pt x="1004" y="0"/>
                  </a:moveTo>
                  <a:cubicBezTo>
                    <a:pt x="459" y="0"/>
                    <a:pt x="0" y="459"/>
                    <a:pt x="0" y="1004"/>
                  </a:cubicBezTo>
                  <a:cubicBezTo>
                    <a:pt x="0" y="1577"/>
                    <a:pt x="430"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41339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4133200" y="1572500"/>
              <a:ext cx="50925" cy="50175"/>
            </a:xfrm>
            <a:custGeom>
              <a:avLst/>
              <a:gdLst/>
              <a:ahLst/>
              <a:cxnLst/>
              <a:rect l="l" t="t" r="r" b="b"/>
              <a:pathLst>
                <a:path w="2037" h="2007" extrusionOk="0">
                  <a:moveTo>
                    <a:pt x="1033" y="0"/>
                  </a:moveTo>
                  <a:cubicBezTo>
                    <a:pt x="488" y="0"/>
                    <a:pt x="29" y="430"/>
                    <a:pt x="29" y="1004"/>
                  </a:cubicBezTo>
                  <a:cubicBezTo>
                    <a:pt x="1" y="1548"/>
                    <a:pt x="459" y="2007"/>
                    <a:pt x="1033" y="2007"/>
                  </a:cubicBezTo>
                  <a:cubicBezTo>
                    <a:pt x="1577" y="2007"/>
                    <a:pt x="2036" y="1577"/>
                    <a:pt x="2036" y="1004"/>
                  </a:cubicBezTo>
                  <a:cubicBezTo>
                    <a:pt x="2036" y="459"/>
                    <a:pt x="1606"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4133925" y="1500100"/>
              <a:ext cx="50200" cy="50925"/>
            </a:xfrm>
            <a:custGeom>
              <a:avLst/>
              <a:gdLst/>
              <a:ahLst/>
              <a:cxnLst/>
              <a:rect l="l" t="t" r="r" b="b"/>
              <a:pathLst>
                <a:path w="2008" h="2037" extrusionOk="0">
                  <a:moveTo>
                    <a:pt x="1004" y="1"/>
                  </a:moveTo>
                  <a:cubicBezTo>
                    <a:pt x="459" y="1"/>
                    <a:pt x="0" y="460"/>
                    <a:pt x="0" y="1004"/>
                  </a:cubicBezTo>
                  <a:cubicBezTo>
                    <a:pt x="0" y="1578"/>
                    <a:pt x="430"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406155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406155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406155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406155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406155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406155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39891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39891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39891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39891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39891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39891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39891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3989150"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39175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39175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39175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9175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39175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39175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9175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9175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3917500"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384510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384510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384510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38451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384510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38451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384510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384510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38451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384510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37727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3772725" y="2221800"/>
              <a:ext cx="50900" cy="50225"/>
            </a:xfrm>
            <a:custGeom>
              <a:avLst/>
              <a:gdLst/>
              <a:ahLst/>
              <a:cxnLst/>
              <a:rect l="l" t="t" r="r" b="b"/>
              <a:pathLst>
                <a:path w="2036" h="2009" extrusionOk="0">
                  <a:moveTo>
                    <a:pt x="1032" y="0"/>
                  </a:moveTo>
                  <a:cubicBezTo>
                    <a:pt x="459" y="0"/>
                    <a:pt x="0" y="459"/>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3772725" y="2077700"/>
              <a:ext cx="50900" cy="50225"/>
            </a:xfrm>
            <a:custGeom>
              <a:avLst/>
              <a:gdLst/>
              <a:ahLst/>
              <a:cxnLst/>
              <a:rect l="l" t="t" r="r" b="b"/>
              <a:pathLst>
                <a:path w="2036" h="2009" extrusionOk="0">
                  <a:moveTo>
                    <a:pt x="981" y="1"/>
                  </a:moveTo>
                  <a:cubicBezTo>
                    <a:pt x="432" y="1"/>
                    <a:pt x="0" y="449"/>
                    <a:pt x="0" y="1006"/>
                  </a:cubicBezTo>
                  <a:cubicBezTo>
                    <a:pt x="0" y="1550"/>
                    <a:pt x="459" y="2009"/>
                    <a:pt x="1004" y="2009"/>
                  </a:cubicBezTo>
                  <a:cubicBezTo>
                    <a:pt x="1577" y="2009"/>
                    <a:pt x="2036" y="1579"/>
                    <a:pt x="2036" y="1006"/>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3772725" y="1932975"/>
              <a:ext cx="50900" cy="50900"/>
            </a:xfrm>
            <a:custGeom>
              <a:avLst/>
              <a:gdLst/>
              <a:ahLst/>
              <a:cxnLst/>
              <a:rect l="l" t="t" r="r" b="b"/>
              <a:pathLst>
                <a:path w="2036" h="2036" extrusionOk="0">
                  <a:moveTo>
                    <a:pt x="1032" y="1"/>
                  </a:moveTo>
                  <a:cubicBezTo>
                    <a:pt x="459" y="1"/>
                    <a:pt x="0" y="459"/>
                    <a:pt x="0" y="1004"/>
                  </a:cubicBezTo>
                  <a:cubicBezTo>
                    <a:pt x="0" y="1577"/>
                    <a:pt x="459" y="2036"/>
                    <a:pt x="1004"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37727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3772725" y="1716550"/>
              <a:ext cx="50900" cy="50900"/>
            </a:xfrm>
            <a:custGeom>
              <a:avLst/>
              <a:gdLst/>
              <a:ahLst/>
              <a:cxnLst/>
              <a:rect l="l" t="t" r="r" b="b"/>
              <a:pathLst>
                <a:path w="2036" h="2036" extrusionOk="0">
                  <a:moveTo>
                    <a:pt x="1032" y="0"/>
                  </a:moveTo>
                  <a:cubicBezTo>
                    <a:pt x="459" y="0"/>
                    <a:pt x="0" y="459"/>
                    <a:pt x="0" y="1004"/>
                  </a:cubicBezTo>
                  <a:cubicBezTo>
                    <a:pt x="0" y="1577"/>
                    <a:pt x="459" y="2036"/>
                    <a:pt x="1004"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37727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3772725" y="1572500"/>
              <a:ext cx="50900" cy="50225"/>
            </a:xfrm>
            <a:custGeom>
              <a:avLst/>
              <a:gdLst/>
              <a:ahLst/>
              <a:cxnLst/>
              <a:rect l="l" t="t" r="r" b="b"/>
              <a:pathLst>
                <a:path w="2036" h="2009" extrusionOk="0">
                  <a:moveTo>
                    <a:pt x="1032" y="0"/>
                  </a:moveTo>
                  <a:cubicBezTo>
                    <a:pt x="459" y="0"/>
                    <a:pt x="0" y="430"/>
                    <a:pt x="0" y="1004"/>
                  </a:cubicBezTo>
                  <a:cubicBezTo>
                    <a:pt x="0" y="1548"/>
                    <a:pt x="459" y="2007"/>
                    <a:pt x="1004" y="2007"/>
                  </a:cubicBezTo>
                  <a:cubicBezTo>
                    <a:pt x="1021" y="2008"/>
                    <a:pt x="1038" y="2008"/>
                    <a:pt x="1055" y="2008"/>
                  </a:cubicBezTo>
                  <a:cubicBezTo>
                    <a:pt x="1604" y="2008"/>
                    <a:pt x="2036" y="1560"/>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3772725" y="1500100"/>
              <a:ext cx="50900" cy="50925"/>
            </a:xfrm>
            <a:custGeom>
              <a:avLst/>
              <a:gdLst/>
              <a:ahLst/>
              <a:cxnLst/>
              <a:rect l="l" t="t" r="r" b="b"/>
              <a:pathLst>
                <a:path w="2036" h="2037" extrusionOk="0">
                  <a:moveTo>
                    <a:pt x="1032" y="1"/>
                  </a:moveTo>
                  <a:cubicBezTo>
                    <a:pt x="459" y="1"/>
                    <a:pt x="0" y="460"/>
                    <a:pt x="0" y="1004"/>
                  </a:cubicBezTo>
                  <a:cubicBezTo>
                    <a:pt x="0" y="1578"/>
                    <a:pt x="459" y="2036"/>
                    <a:pt x="1004"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377272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3772725" y="1211975"/>
              <a:ext cx="50900" cy="50225"/>
            </a:xfrm>
            <a:custGeom>
              <a:avLst/>
              <a:gdLst/>
              <a:ahLst/>
              <a:cxnLst/>
              <a:rect l="l" t="t" r="r" b="b"/>
              <a:pathLst>
                <a:path w="2036" h="2009" extrusionOk="0">
                  <a:moveTo>
                    <a:pt x="981" y="1"/>
                  </a:moveTo>
                  <a:cubicBezTo>
                    <a:pt x="432" y="1"/>
                    <a:pt x="0" y="449"/>
                    <a:pt x="0" y="1005"/>
                  </a:cubicBezTo>
                  <a:cubicBezTo>
                    <a:pt x="0" y="1550"/>
                    <a:pt x="459" y="2009"/>
                    <a:pt x="1004" y="2009"/>
                  </a:cubicBezTo>
                  <a:cubicBezTo>
                    <a:pt x="1577" y="2009"/>
                    <a:pt x="2036" y="1550"/>
                    <a:pt x="2036" y="1005"/>
                  </a:cubicBezTo>
                  <a:cubicBezTo>
                    <a:pt x="2036" y="461"/>
                    <a:pt x="1577" y="2"/>
                    <a:pt x="1032" y="2"/>
                  </a:cubicBezTo>
                  <a:cubicBezTo>
                    <a:pt x="1015" y="1"/>
                    <a:pt x="998" y="1"/>
                    <a:pt x="981"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3700325" y="2221800"/>
              <a:ext cx="50925" cy="50900"/>
            </a:xfrm>
            <a:custGeom>
              <a:avLst/>
              <a:gdLst/>
              <a:ahLst/>
              <a:cxnLst/>
              <a:rect l="l" t="t" r="r" b="b"/>
              <a:pathLst>
                <a:path w="2037" h="2036" extrusionOk="0">
                  <a:moveTo>
                    <a:pt x="1033" y="0"/>
                  </a:moveTo>
                  <a:cubicBezTo>
                    <a:pt x="460" y="0"/>
                    <a:pt x="1" y="459"/>
                    <a:pt x="30" y="1004"/>
                  </a:cubicBezTo>
                  <a:cubicBezTo>
                    <a:pt x="30"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3700325" y="2149400"/>
              <a:ext cx="50925" cy="50925"/>
            </a:xfrm>
            <a:custGeom>
              <a:avLst/>
              <a:gdLst/>
              <a:ahLst/>
              <a:cxnLst/>
              <a:rect l="l" t="t" r="r" b="b"/>
              <a:pathLst>
                <a:path w="2037" h="2037" extrusionOk="0">
                  <a:moveTo>
                    <a:pt x="1033" y="1"/>
                  </a:moveTo>
                  <a:cubicBezTo>
                    <a:pt x="460" y="1"/>
                    <a:pt x="1" y="460"/>
                    <a:pt x="30" y="1033"/>
                  </a:cubicBezTo>
                  <a:cubicBezTo>
                    <a:pt x="30"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3700325" y="1932975"/>
              <a:ext cx="50925" cy="50900"/>
            </a:xfrm>
            <a:custGeom>
              <a:avLst/>
              <a:gdLst/>
              <a:ahLst/>
              <a:cxnLst/>
              <a:rect l="l" t="t" r="r" b="b"/>
              <a:pathLst>
                <a:path w="2037" h="2036" extrusionOk="0">
                  <a:moveTo>
                    <a:pt x="1033" y="1"/>
                  </a:moveTo>
                  <a:cubicBezTo>
                    <a:pt x="460" y="1"/>
                    <a:pt x="1" y="459"/>
                    <a:pt x="30" y="1033"/>
                  </a:cubicBezTo>
                  <a:cubicBezTo>
                    <a:pt x="30"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3700325" y="18613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3700325" y="1788925"/>
              <a:ext cx="50925" cy="50200"/>
            </a:xfrm>
            <a:custGeom>
              <a:avLst/>
              <a:gdLst/>
              <a:ahLst/>
              <a:cxnLst/>
              <a:rect l="l" t="t" r="r" b="b"/>
              <a:pathLst>
                <a:path w="2037" h="2008" extrusionOk="0">
                  <a:moveTo>
                    <a:pt x="1033" y="1"/>
                  </a:moveTo>
                  <a:cubicBezTo>
                    <a:pt x="460" y="1"/>
                    <a:pt x="1" y="459"/>
                    <a:pt x="30" y="1004"/>
                  </a:cubicBezTo>
                  <a:cubicBezTo>
                    <a:pt x="30"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3700325" y="1716550"/>
              <a:ext cx="50925" cy="50900"/>
            </a:xfrm>
            <a:custGeom>
              <a:avLst/>
              <a:gdLst/>
              <a:ahLst/>
              <a:cxnLst/>
              <a:rect l="l" t="t" r="r" b="b"/>
              <a:pathLst>
                <a:path w="2037" h="2036" extrusionOk="0">
                  <a:moveTo>
                    <a:pt x="1033" y="0"/>
                  </a:moveTo>
                  <a:cubicBezTo>
                    <a:pt x="460" y="0"/>
                    <a:pt x="1" y="459"/>
                    <a:pt x="30" y="1032"/>
                  </a:cubicBezTo>
                  <a:cubicBezTo>
                    <a:pt x="30"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3700325" y="1644875"/>
              <a:ext cx="50925" cy="50200"/>
            </a:xfrm>
            <a:custGeom>
              <a:avLst/>
              <a:gdLst/>
              <a:ahLst/>
              <a:cxnLst/>
              <a:rect l="l" t="t" r="r" b="b"/>
              <a:pathLst>
                <a:path w="2037" h="2008" extrusionOk="0">
                  <a:moveTo>
                    <a:pt x="1033" y="1"/>
                  </a:moveTo>
                  <a:cubicBezTo>
                    <a:pt x="460" y="1"/>
                    <a:pt x="1" y="459"/>
                    <a:pt x="30" y="1004"/>
                  </a:cubicBezTo>
                  <a:cubicBezTo>
                    <a:pt x="30"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3700325" y="1572500"/>
              <a:ext cx="50925" cy="50175"/>
            </a:xfrm>
            <a:custGeom>
              <a:avLst/>
              <a:gdLst/>
              <a:ahLst/>
              <a:cxnLst/>
              <a:rect l="l" t="t" r="r" b="b"/>
              <a:pathLst>
                <a:path w="2037" h="2007" extrusionOk="0">
                  <a:moveTo>
                    <a:pt x="1033" y="0"/>
                  </a:moveTo>
                  <a:cubicBezTo>
                    <a:pt x="460" y="0"/>
                    <a:pt x="1" y="459"/>
                    <a:pt x="30" y="1004"/>
                  </a:cubicBezTo>
                  <a:cubicBezTo>
                    <a:pt x="30"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3700325" y="1212000"/>
              <a:ext cx="50925" cy="50200"/>
            </a:xfrm>
            <a:custGeom>
              <a:avLst/>
              <a:gdLst/>
              <a:ahLst/>
              <a:cxnLst/>
              <a:rect l="l" t="t" r="r" b="b"/>
              <a:pathLst>
                <a:path w="2037" h="2008" extrusionOk="0">
                  <a:moveTo>
                    <a:pt x="1033" y="1"/>
                  </a:moveTo>
                  <a:cubicBezTo>
                    <a:pt x="460" y="1"/>
                    <a:pt x="1" y="460"/>
                    <a:pt x="30" y="1004"/>
                  </a:cubicBezTo>
                  <a:cubicBezTo>
                    <a:pt x="30" y="1549"/>
                    <a:pt x="460" y="2008"/>
                    <a:pt x="1033" y="2008"/>
                  </a:cubicBezTo>
                  <a:cubicBezTo>
                    <a:pt x="1578" y="2008"/>
                    <a:pt x="2036" y="1549"/>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3628675"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3625075" y="2077800"/>
              <a:ext cx="57375" cy="50500"/>
            </a:xfrm>
            <a:custGeom>
              <a:avLst/>
              <a:gdLst/>
              <a:ahLst/>
              <a:cxnLst/>
              <a:rect l="l" t="t" r="r" b="b"/>
              <a:pathLst>
                <a:path w="2295" h="2020" extrusionOk="0">
                  <a:moveTo>
                    <a:pt x="1129" y="0"/>
                  </a:moveTo>
                  <a:cubicBezTo>
                    <a:pt x="739" y="0"/>
                    <a:pt x="374" y="242"/>
                    <a:pt x="202" y="629"/>
                  </a:cubicBezTo>
                  <a:cubicBezTo>
                    <a:pt x="1" y="1145"/>
                    <a:pt x="230" y="1718"/>
                    <a:pt x="746" y="1948"/>
                  </a:cubicBezTo>
                  <a:cubicBezTo>
                    <a:pt x="879" y="1996"/>
                    <a:pt x="1013" y="2020"/>
                    <a:pt x="1143" y="2020"/>
                  </a:cubicBezTo>
                  <a:cubicBezTo>
                    <a:pt x="1550" y="2020"/>
                    <a:pt x="1920" y="1793"/>
                    <a:pt x="2094" y="1403"/>
                  </a:cubicBezTo>
                  <a:cubicBezTo>
                    <a:pt x="2294" y="887"/>
                    <a:pt x="2036" y="285"/>
                    <a:pt x="1520" y="84"/>
                  </a:cubicBezTo>
                  <a:cubicBezTo>
                    <a:pt x="1391" y="27"/>
                    <a:pt x="1259" y="0"/>
                    <a:pt x="112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3625075" y="1933325"/>
              <a:ext cx="57375" cy="50525"/>
            </a:xfrm>
            <a:custGeom>
              <a:avLst/>
              <a:gdLst/>
              <a:ahLst/>
              <a:cxnLst/>
              <a:rect l="l" t="t" r="r" b="b"/>
              <a:pathLst>
                <a:path w="2295" h="2021" extrusionOk="0">
                  <a:moveTo>
                    <a:pt x="1139" y="0"/>
                  </a:moveTo>
                  <a:cubicBezTo>
                    <a:pt x="746" y="0"/>
                    <a:pt x="375" y="227"/>
                    <a:pt x="202" y="617"/>
                  </a:cubicBezTo>
                  <a:cubicBezTo>
                    <a:pt x="1" y="1133"/>
                    <a:pt x="230" y="1735"/>
                    <a:pt x="746" y="1936"/>
                  </a:cubicBezTo>
                  <a:cubicBezTo>
                    <a:pt x="875" y="1993"/>
                    <a:pt x="1010" y="2020"/>
                    <a:pt x="1142" y="2020"/>
                  </a:cubicBezTo>
                  <a:cubicBezTo>
                    <a:pt x="1538" y="2020"/>
                    <a:pt x="1914" y="1778"/>
                    <a:pt x="2065" y="1391"/>
                  </a:cubicBezTo>
                  <a:cubicBezTo>
                    <a:pt x="2294" y="875"/>
                    <a:pt x="2036" y="302"/>
                    <a:pt x="1520" y="73"/>
                  </a:cubicBezTo>
                  <a:cubicBezTo>
                    <a:pt x="1395" y="24"/>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3625075" y="1716900"/>
              <a:ext cx="57375" cy="50500"/>
            </a:xfrm>
            <a:custGeom>
              <a:avLst/>
              <a:gdLst/>
              <a:ahLst/>
              <a:cxnLst/>
              <a:rect l="l" t="t" r="r" b="b"/>
              <a:pathLst>
                <a:path w="2295" h="2020" extrusionOk="0">
                  <a:moveTo>
                    <a:pt x="1139" y="0"/>
                  </a:moveTo>
                  <a:cubicBezTo>
                    <a:pt x="746" y="0"/>
                    <a:pt x="375" y="226"/>
                    <a:pt x="202" y="617"/>
                  </a:cubicBezTo>
                  <a:cubicBezTo>
                    <a:pt x="1" y="1133"/>
                    <a:pt x="230" y="1735"/>
                    <a:pt x="775" y="1936"/>
                  </a:cubicBezTo>
                  <a:cubicBezTo>
                    <a:pt x="904" y="1993"/>
                    <a:pt x="1037" y="2020"/>
                    <a:pt x="1166" y="2020"/>
                  </a:cubicBezTo>
                  <a:cubicBezTo>
                    <a:pt x="1556" y="2020"/>
                    <a:pt x="1922" y="1778"/>
                    <a:pt x="2094" y="1391"/>
                  </a:cubicBezTo>
                  <a:cubicBezTo>
                    <a:pt x="2294" y="875"/>
                    <a:pt x="2036" y="302"/>
                    <a:pt x="1520" y="72"/>
                  </a:cubicBezTo>
                  <a:cubicBezTo>
                    <a:pt x="1395" y="23"/>
                    <a:pt x="1266"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362867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3556275"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3556275"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3556275"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3556275"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355627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3483900"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3483900"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3483900"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3483900"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3483900"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3483900"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3483900"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3412225"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3412225"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341222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341222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3412225"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3412225"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3412225"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3339850" y="2366550"/>
              <a:ext cx="50200" cy="50200"/>
            </a:xfrm>
            <a:custGeom>
              <a:avLst/>
              <a:gdLst/>
              <a:ahLst/>
              <a:cxnLst/>
              <a:rect l="l" t="t" r="r" b="b"/>
              <a:pathLst>
                <a:path w="2008" h="2008" extrusionOk="0">
                  <a:moveTo>
                    <a:pt x="1004" y="1"/>
                  </a:moveTo>
                  <a:cubicBezTo>
                    <a:pt x="459" y="1"/>
                    <a:pt x="1" y="431"/>
                    <a:pt x="1" y="1004"/>
                  </a:cubicBezTo>
                  <a:cubicBezTo>
                    <a:pt x="1"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3339850" y="229417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33398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33398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3263875" y="1933325"/>
              <a:ext cx="57375" cy="50525"/>
            </a:xfrm>
            <a:custGeom>
              <a:avLst/>
              <a:gdLst/>
              <a:ahLst/>
              <a:cxnLst/>
              <a:rect l="l" t="t" r="r" b="b"/>
              <a:pathLst>
                <a:path w="2295" h="2021" extrusionOk="0">
                  <a:moveTo>
                    <a:pt x="1164" y="0"/>
                  </a:moveTo>
                  <a:cubicBezTo>
                    <a:pt x="764" y="0"/>
                    <a:pt x="382" y="227"/>
                    <a:pt x="230" y="617"/>
                  </a:cubicBezTo>
                  <a:cubicBezTo>
                    <a:pt x="1" y="1133"/>
                    <a:pt x="259" y="1735"/>
                    <a:pt x="775" y="1936"/>
                  </a:cubicBezTo>
                  <a:cubicBezTo>
                    <a:pt x="904" y="1993"/>
                    <a:pt x="1038" y="2020"/>
                    <a:pt x="1170" y="2020"/>
                  </a:cubicBezTo>
                  <a:cubicBezTo>
                    <a:pt x="1567" y="2020"/>
                    <a:pt x="1943" y="1778"/>
                    <a:pt x="2094" y="1391"/>
                  </a:cubicBezTo>
                  <a:cubicBezTo>
                    <a:pt x="2294" y="875"/>
                    <a:pt x="2065" y="273"/>
                    <a:pt x="1549" y="73"/>
                  </a:cubicBezTo>
                  <a:cubicBezTo>
                    <a:pt x="1423" y="24"/>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31234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3051025"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3051025"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297937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2979375"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297937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2979375"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297937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2979375" y="1212000"/>
              <a:ext cx="50175" cy="50200"/>
            </a:xfrm>
            <a:custGeom>
              <a:avLst/>
              <a:gdLst/>
              <a:ahLst/>
              <a:cxnLst/>
              <a:rect l="l" t="t" r="r" b="b"/>
              <a:pathLst>
                <a:path w="2007"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2903400" y="1572550"/>
              <a:ext cx="57350" cy="50500"/>
            </a:xfrm>
            <a:custGeom>
              <a:avLst/>
              <a:gdLst/>
              <a:ahLst/>
              <a:cxnLst/>
              <a:rect l="l" t="t" r="r" b="b"/>
              <a:pathLst>
                <a:path w="2294" h="2020" extrusionOk="0">
                  <a:moveTo>
                    <a:pt x="1153" y="0"/>
                  </a:moveTo>
                  <a:cubicBezTo>
                    <a:pt x="757" y="0"/>
                    <a:pt x="380" y="242"/>
                    <a:pt x="230" y="629"/>
                  </a:cubicBezTo>
                  <a:cubicBezTo>
                    <a:pt x="1" y="1145"/>
                    <a:pt x="259" y="1718"/>
                    <a:pt x="775" y="1948"/>
                  </a:cubicBezTo>
                  <a:cubicBezTo>
                    <a:pt x="900" y="1996"/>
                    <a:pt x="1029" y="2020"/>
                    <a:pt x="1155" y="2020"/>
                  </a:cubicBezTo>
                  <a:cubicBezTo>
                    <a:pt x="1549" y="2020"/>
                    <a:pt x="1920" y="1793"/>
                    <a:pt x="2093" y="1403"/>
                  </a:cubicBezTo>
                  <a:cubicBezTo>
                    <a:pt x="2294" y="887"/>
                    <a:pt x="2065" y="285"/>
                    <a:pt x="1549" y="84"/>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2903400" y="1500150"/>
              <a:ext cx="57350" cy="50525"/>
            </a:xfrm>
            <a:custGeom>
              <a:avLst/>
              <a:gdLst/>
              <a:ahLst/>
              <a:cxnLst/>
              <a:rect l="l" t="t" r="r" b="b"/>
              <a:pathLst>
                <a:path w="2294" h="2021" extrusionOk="0">
                  <a:moveTo>
                    <a:pt x="1153" y="1"/>
                  </a:moveTo>
                  <a:cubicBezTo>
                    <a:pt x="757" y="1"/>
                    <a:pt x="380" y="243"/>
                    <a:pt x="230" y="630"/>
                  </a:cubicBezTo>
                  <a:cubicBezTo>
                    <a:pt x="1" y="1146"/>
                    <a:pt x="259" y="1748"/>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2906975"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2903400" y="1356100"/>
              <a:ext cx="57350" cy="50525"/>
            </a:xfrm>
            <a:custGeom>
              <a:avLst/>
              <a:gdLst/>
              <a:ahLst/>
              <a:cxnLst/>
              <a:rect l="l" t="t" r="r" b="b"/>
              <a:pathLst>
                <a:path w="2294" h="2021" extrusionOk="0">
                  <a:moveTo>
                    <a:pt x="1153" y="1"/>
                  </a:moveTo>
                  <a:cubicBezTo>
                    <a:pt x="757" y="1"/>
                    <a:pt x="380" y="243"/>
                    <a:pt x="230" y="630"/>
                  </a:cubicBezTo>
                  <a:cubicBezTo>
                    <a:pt x="1" y="1146"/>
                    <a:pt x="259" y="1719"/>
                    <a:pt x="775" y="1948"/>
                  </a:cubicBezTo>
                  <a:cubicBezTo>
                    <a:pt x="900" y="1997"/>
                    <a:pt x="1029" y="2020"/>
                    <a:pt x="1155" y="2020"/>
                  </a:cubicBezTo>
                  <a:cubicBezTo>
                    <a:pt x="1549" y="2020"/>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2906975" y="12836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2903400" y="1211650"/>
              <a:ext cx="57350" cy="50500"/>
            </a:xfrm>
            <a:custGeom>
              <a:avLst/>
              <a:gdLst/>
              <a:ahLst/>
              <a:cxnLst/>
              <a:rect l="l" t="t" r="r" b="b"/>
              <a:pathLst>
                <a:path w="2294" h="2020" extrusionOk="0">
                  <a:moveTo>
                    <a:pt x="1164" y="0"/>
                  </a:moveTo>
                  <a:cubicBezTo>
                    <a:pt x="764" y="0"/>
                    <a:pt x="382" y="226"/>
                    <a:pt x="230" y="617"/>
                  </a:cubicBezTo>
                  <a:cubicBezTo>
                    <a:pt x="1" y="1133"/>
                    <a:pt x="259" y="1735"/>
                    <a:pt x="775" y="1936"/>
                  </a:cubicBezTo>
                  <a:cubicBezTo>
                    <a:pt x="904" y="1993"/>
                    <a:pt x="1036" y="2020"/>
                    <a:pt x="1166" y="2020"/>
                  </a:cubicBezTo>
                  <a:cubicBezTo>
                    <a:pt x="1556" y="2020"/>
                    <a:pt x="1921" y="1778"/>
                    <a:pt x="2093" y="1391"/>
                  </a:cubicBezTo>
                  <a:cubicBezTo>
                    <a:pt x="2294" y="875"/>
                    <a:pt x="2065" y="302"/>
                    <a:pt x="1549" y="72"/>
                  </a:cubicBezTo>
                  <a:cubicBezTo>
                    <a:pt x="1423" y="23"/>
                    <a:pt x="1293"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2903400" y="1139675"/>
              <a:ext cx="57350" cy="50525"/>
            </a:xfrm>
            <a:custGeom>
              <a:avLst/>
              <a:gdLst/>
              <a:ahLst/>
              <a:cxnLst/>
              <a:rect l="l" t="t" r="r" b="b"/>
              <a:pathLst>
                <a:path w="2294" h="2021" extrusionOk="0">
                  <a:moveTo>
                    <a:pt x="1153" y="0"/>
                  </a:moveTo>
                  <a:cubicBezTo>
                    <a:pt x="757" y="0"/>
                    <a:pt x="380" y="242"/>
                    <a:pt x="230" y="629"/>
                  </a:cubicBezTo>
                  <a:cubicBezTo>
                    <a:pt x="1" y="1145"/>
                    <a:pt x="259" y="1719"/>
                    <a:pt x="775" y="1948"/>
                  </a:cubicBezTo>
                  <a:cubicBezTo>
                    <a:pt x="900" y="1997"/>
                    <a:pt x="1029" y="2020"/>
                    <a:pt x="1155" y="2020"/>
                  </a:cubicBezTo>
                  <a:cubicBezTo>
                    <a:pt x="1549" y="2020"/>
                    <a:pt x="1920" y="1794"/>
                    <a:pt x="2093" y="1403"/>
                  </a:cubicBezTo>
                  <a:cubicBezTo>
                    <a:pt x="2294" y="887"/>
                    <a:pt x="2065" y="285"/>
                    <a:pt x="1549" y="85"/>
                  </a:cubicBezTo>
                  <a:cubicBezTo>
                    <a:pt x="1420" y="27"/>
                    <a:pt x="1285" y="0"/>
                    <a:pt x="115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2834600"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2834600"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2834600"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2834600"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2834600"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2834600"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2834600" y="12120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2834600" y="11396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2762925"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2762925"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2762925"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2762925"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2762925" y="13560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276292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2762925" y="121200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8" y="1549"/>
                    <a:pt x="2008" y="1004"/>
                  </a:cubicBezTo>
                  <a:cubicBezTo>
                    <a:pt x="2008"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2762925" y="11396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26905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26905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26905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26905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2690550" y="135605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269055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26905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26905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6181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261817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26181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26181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261817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2618175" y="13560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2618175"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26181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2618175" y="11396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254650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2542925" y="171690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273"/>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254650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2542925" y="1572550"/>
              <a:ext cx="57350" cy="50500"/>
            </a:xfrm>
            <a:custGeom>
              <a:avLst/>
              <a:gdLst/>
              <a:ahLst/>
              <a:cxnLst/>
              <a:rect l="l" t="t" r="r" b="b"/>
              <a:pathLst>
                <a:path w="2294" h="2020" extrusionOk="0">
                  <a:moveTo>
                    <a:pt x="1128" y="0"/>
                  </a:moveTo>
                  <a:cubicBezTo>
                    <a:pt x="738" y="0"/>
                    <a:pt x="373" y="242"/>
                    <a:pt x="201" y="629"/>
                  </a:cubicBezTo>
                  <a:cubicBezTo>
                    <a:pt x="0" y="1145"/>
                    <a:pt x="258" y="1718"/>
                    <a:pt x="774" y="1948"/>
                  </a:cubicBezTo>
                  <a:cubicBezTo>
                    <a:pt x="900" y="1996"/>
                    <a:pt x="1029" y="2020"/>
                    <a:pt x="1155" y="2020"/>
                  </a:cubicBezTo>
                  <a:cubicBezTo>
                    <a:pt x="1549" y="2020"/>
                    <a:pt x="1919" y="1793"/>
                    <a:pt x="2093" y="1403"/>
                  </a:cubicBezTo>
                  <a:cubicBezTo>
                    <a:pt x="2294" y="887"/>
                    <a:pt x="2036" y="285"/>
                    <a:pt x="1520" y="84"/>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2542925" y="1500450"/>
              <a:ext cx="57350" cy="50525"/>
            </a:xfrm>
            <a:custGeom>
              <a:avLst/>
              <a:gdLst/>
              <a:ahLst/>
              <a:cxnLst/>
              <a:rect l="l" t="t" r="r" b="b"/>
              <a:pathLst>
                <a:path w="2294" h="2021" extrusionOk="0">
                  <a:moveTo>
                    <a:pt x="1139" y="1"/>
                  </a:moveTo>
                  <a:cubicBezTo>
                    <a:pt x="745" y="1"/>
                    <a:pt x="374" y="227"/>
                    <a:pt x="201" y="618"/>
                  </a:cubicBezTo>
                  <a:cubicBezTo>
                    <a:pt x="0" y="1134"/>
                    <a:pt x="258" y="1736"/>
                    <a:pt x="774" y="1936"/>
                  </a:cubicBezTo>
                  <a:cubicBezTo>
                    <a:pt x="903" y="1994"/>
                    <a:pt x="1036" y="2020"/>
                    <a:pt x="1166" y="2020"/>
                  </a:cubicBezTo>
                  <a:cubicBezTo>
                    <a:pt x="1555" y="2020"/>
                    <a:pt x="1921" y="1779"/>
                    <a:pt x="2093" y="1392"/>
                  </a:cubicBezTo>
                  <a:cubicBezTo>
                    <a:pt x="2294" y="876"/>
                    <a:pt x="2036" y="274"/>
                    <a:pt x="1520" y="73"/>
                  </a:cubicBezTo>
                  <a:cubicBezTo>
                    <a:pt x="1394" y="24"/>
                    <a:pt x="1265" y="1"/>
                    <a:pt x="1139"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254650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2542925" y="1356100"/>
              <a:ext cx="57350" cy="50525"/>
            </a:xfrm>
            <a:custGeom>
              <a:avLst/>
              <a:gdLst/>
              <a:ahLst/>
              <a:cxnLst/>
              <a:rect l="l" t="t" r="r" b="b"/>
              <a:pathLst>
                <a:path w="2294" h="2021" extrusionOk="0">
                  <a:moveTo>
                    <a:pt x="1128" y="1"/>
                  </a:moveTo>
                  <a:cubicBezTo>
                    <a:pt x="738" y="1"/>
                    <a:pt x="373" y="243"/>
                    <a:pt x="201" y="630"/>
                  </a:cubicBezTo>
                  <a:cubicBezTo>
                    <a:pt x="0" y="1146"/>
                    <a:pt x="258" y="1719"/>
                    <a:pt x="774" y="1948"/>
                  </a:cubicBezTo>
                  <a:cubicBezTo>
                    <a:pt x="900" y="1997"/>
                    <a:pt x="1029" y="2020"/>
                    <a:pt x="1155" y="2020"/>
                  </a:cubicBezTo>
                  <a:cubicBezTo>
                    <a:pt x="1549" y="2020"/>
                    <a:pt x="1919" y="1794"/>
                    <a:pt x="2093" y="1404"/>
                  </a:cubicBezTo>
                  <a:cubicBezTo>
                    <a:pt x="2294" y="888"/>
                    <a:pt x="2036" y="286"/>
                    <a:pt x="1520" y="85"/>
                  </a:cubicBezTo>
                  <a:cubicBezTo>
                    <a:pt x="1391" y="28"/>
                    <a:pt x="1258" y="1"/>
                    <a:pt x="1128"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2546500" y="12836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2542925" y="1211650"/>
              <a:ext cx="57350" cy="50500"/>
            </a:xfrm>
            <a:custGeom>
              <a:avLst/>
              <a:gdLst/>
              <a:ahLst/>
              <a:cxnLst/>
              <a:rect l="l" t="t" r="r" b="b"/>
              <a:pathLst>
                <a:path w="2294" h="2020" extrusionOk="0">
                  <a:moveTo>
                    <a:pt x="1139" y="0"/>
                  </a:moveTo>
                  <a:cubicBezTo>
                    <a:pt x="745" y="0"/>
                    <a:pt x="374" y="226"/>
                    <a:pt x="201" y="617"/>
                  </a:cubicBezTo>
                  <a:cubicBezTo>
                    <a:pt x="0" y="1133"/>
                    <a:pt x="258" y="1735"/>
                    <a:pt x="774" y="1936"/>
                  </a:cubicBezTo>
                  <a:cubicBezTo>
                    <a:pt x="903" y="1993"/>
                    <a:pt x="1036" y="2020"/>
                    <a:pt x="1166" y="2020"/>
                  </a:cubicBezTo>
                  <a:cubicBezTo>
                    <a:pt x="1555" y="2020"/>
                    <a:pt x="1921" y="1778"/>
                    <a:pt x="2093" y="1391"/>
                  </a:cubicBezTo>
                  <a:cubicBezTo>
                    <a:pt x="2294" y="875"/>
                    <a:pt x="2036" y="302"/>
                    <a:pt x="1520" y="72"/>
                  </a:cubicBezTo>
                  <a:cubicBezTo>
                    <a:pt x="1394" y="23"/>
                    <a:pt x="1265" y="0"/>
                    <a:pt x="113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2542925" y="1139675"/>
              <a:ext cx="57350" cy="50525"/>
            </a:xfrm>
            <a:custGeom>
              <a:avLst/>
              <a:gdLst/>
              <a:ahLst/>
              <a:cxnLst/>
              <a:rect l="l" t="t" r="r" b="b"/>
              <a:pathLst>
                <a:path w="2294" h="2021" extrusionOk="0">
                  <a:moveTo>
                    <a:pt x="1128" y="0"/>
                  </a:moveTo>
                  <a:cubicBezTo>
                    <a:pt x="738" y="0"/>
                    <a:pt x="373" y="242"/>
                    <a:pt x="201" y="629"/>
                  </a:cubicBezTo>
                  <a:cubicBezTo>
                    <a:pt x="0" y="1145"/>
                    <a:pt x="258" y="1719"/>
                    <a:pt x="774" y="1948"/>
                  </a:cubicBezTo>
                  <a:cubicBezTo>
                    <a:pt x="900" y="1997"/>
                    <a:pt x="1029" y="2020"/>
                    <a:pt x="1155" y="2020"/>
                  </a:cubicBezTo>
                  <a:cubicBezTo>
                    <a:pt x="1549" y="2020"/>
                    <a:pt x="1919" y="1794"/>
                    <a:pt x="2093" y="1403"/>
                  </a:cubicBezTo>
                  <a:cubicBezTo>
                    <a:pt x="2294" y="887"/>
                    <a:pt x="2036" y="285"/>
                    <a:pt x="1520" y="85"/>
                  </a:cubicBezTo>
                  <a:cubicBezTo>
                    <a:pt x="1391" y="27"/>
                    <a:pt x="1258" y="0"/>
                    <a:pt x="1128"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2474125"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2474125"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2474125"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2474125"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2474125"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2474125"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2474125" y="135605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2474125" y="12836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2474125" y="12120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474125" y="11396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2401725"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2401725"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2401725"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2401725"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1"/>
            <p:cNvSpPr/>
            <p:nvPr/>
          </p:nvSpPr>
          <p:spPr>
            <a:xfrm>
              <a:off x="2401725"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1"/>
            <p:cNvSpPr/>
            <p:nvPr/>
          </p:nvSpPr>
          <p:spPr>
            <a:xfrm>
              <a:off x="2401725" y="1356050"/>
              <a:ext cx="50925" cy="50925"/>
            </a:xfrm>
            <a:custGeom>
              <a:avLst/>
              <a:gdLst/>
              <a:ahLst/>
              <a:cxnLst/>
              <a:rect l="l" t="t" r="r" b="b"/>
              <a:pathLst>
                <a:path w="2037" h="2037" extrusionOk="0">
                  <a:moveTo>
                    <a:pt x="1033" y="1"/>
                  </a:moveTo>
                  <a:cubicBezTo>
                    <a:pt x="460" y="1"/>
                    <a:pt x="1" y="460"/>
                    <a:pt x="1" y="1004"/>
                  </a:cubicBezTo>
                  <a:cubicBezTo>
                    <a:pt x="1" y="1578"/>
                    <a:pt x="460" y="2036"/>
                    <a:pt x="1033" y="2036"/>
                  </a:cubicBezTo>
                  <a:cubicBezTo>
                    <a:pt x="1578" y="2036"/>
                    <a:pt x="2036" y="1578"/>
                    <a:pt x="2036" y="1004"/>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2401725" y="1283675"/>
              <a:ext cx="50925" cy="50900"/>
            </a:xfrm>
            <a:custGeom>
              <a:avLst/>
              <a:gdLst/>
              <a:ahLst/>
              <a:cxnLst/>
              <a:rect l="l" t="t" r="r" b="b"/>
              <a:pathLst>
                <a:path w="2037" h="2036"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2401725" y="1212000"/>
              <a:ext cx="50925" cy="50200"/>
            </a:xfrm>
            <a:custGeom>
              <a:avLst/>
              <a:gdLst/>
              <a:ahLst/>
              <a:cxnLst/>
              <a:rect l="l" t="t" r="r" b="b"/>
              <a:pathLst>
                <a:path w="2037" h="2008" extrusionOk="0">
                  <a:moveTo>
                    <a:pt x="1033" y="1"/>
                  </a:moveTo>
                  <a:cubicBezTo>
                    <a:pt x="460" y="1"/>
                    <a:pt x="1" y="431"/>
                    <a:pt x="1" y="1004"/>
                  </a:cubicBezTo>
                  <a:cubicBezTo>
                    <a:pt x="1" y="1549"/>
                    <a:pt x="460" y="2008"/>
                    <a:pt x="1033" y="2008"/>
                  </a:cubicBezTo>
                  <a:cubicBezTo>
                    <a:pt x="1578" y="2008"/>
                    <a:pt x="2036" y="1549"/>
                    <a:pt x="2036" y="1004"/>
                  </a:cubicBezTo>
                  <a:cubicBezTo>
                    <a:pt x="2036" y="431"/>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2401725" y="1139625"/>
              <a:ext cx="50925" cy="50200"/>
            </a:xfrm>
            <a:custGeom>
              <a:avLst/>
              <a:gdLst/>
              <a:ahLst/>
              <a:cxnLst/>
              <a:rect l="l" t="t" r="r" b="b"/>
              <a:pathLst>
                <a:path w="2037" h="2008" extrusionOk="0">
                  <a:moveTo>
                    <a:pt x="1033" y="1"/>
                  </a:moveTo>
                  <a:cubicBezTo>
                    <a:pt x="460" y="1"/>
                    <a:pt x="1" y="459"/>
                    <a:pt x="1" y="1004"/>
                  </a:cubicBezTo>
                  <a:cubicBezTo>
                    <a:pt x="1" y="1577"/>
                    <a:pt x="460" y="2007"/>
                    <a:pt x="1033" y="2007"/>
                  </a:cubicBezTo>
                  <a:cubicBezTo>
                    <a:pt x="1578" y="2007"/>
                    <a:pt x="2036" y="1577"/>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2330075" y="14284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2330075" y="1356050"/>
              <a:ext cx="50175" cy="50200"/>
            </a:xfrm>
            <a:custGeom>
              <a:avLst/>
              <a:gdLst/>
              <a:ahLst/>
              <a:cxnLst/>
              <a:rect l="l" t="t" r="r" b="b"/>
              <a:pathLst>
                <a:path w="2007" h="2008" extrusionOk="0">
                  <a:moveTo>
                    <a:pt x="1004" y="1"/>
                  </a:moveTo>
                  <a:cubicBezTo>
                    <a:pt x="430"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2330075" y="1283675"/>
              <a:ext cx="50175" cy="50900"/>
            </a:xfrm>
            <a:custGeom>
              <a:avLst/>
              <a:gdLst/>
              <a:ahLst/>
              <a:cxnLst/>
              <a:rect l="l" t="t" r="r" b="b"/>
              <a:pathLst>
                <a:path w="2007" h="2036"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2330075" y="1212000"/>
              <a:ext cx="50175" cy="50200"/>
            </a:xfrm>
            <a:custGeom>
              <a:avLst/>
              <a:gdLst/>
              <a:ahLst/>
              <a:cxnLst/>
              <a:rect l="l" t="t" r="r" b="b"/>
              <a:pathLst>
                <a:path w="2007" h="2008" extrusionOk="0">
                  <a:moveTo>
                    <a:pt x="1004" y="1"/>
                  </a:moveTo>
                  <a:cubicBezTo>
                    <a:pt x="430"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2257675"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2257675"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257675" y="12120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85300" y="135605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2185300" y="12836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276292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276292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2762925" y="3448725"/>
              <a:ext cx="50200" cy="50200"/>
            </a:xfrm>
            <a:custGeom>
              <a:avLst/>
              <a:gdLst/>
              <a:ahLst/>
              <a:cxnLst/>
              <a:rect l="l" t="t" r="r" b="b"/>
              <a:pathLst>
                <a:path w="2008" h="2008"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269055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269055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77"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269055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26905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26905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26905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2618175" y="38092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2618175" y="3737550"/>
              <a:ext cx="50900" cy="50175"/>
            </a:xfrm>
            <a:custGeom>
              <a:avLst/>
              <a:gdLst/>
              <a:ahLst/>
              <a:cxnLst/>
              <a:rect l="l" t="t" r="r" b="b"/>
              <a:pathLst>
                <a:path w="2036" h="2007" extrusionOk="0">
                  <a:moveTo>
                    <a:pt x="1032" y="0"/>
                  </a:moveTo>
                  <a:cubicBezTo>
                    <a:pt x="459" y="0"/>
                    <a:pt x="0" y="430"/>
                    <a:pt x="0" y="1003"/>
                  </a:cubicBezTo>
                  <a:cubicBezTo>
                    <a:pt x="0" y="1548"/>
                    <a:pt x="459" y="2007"/>
                    <a:pt x="1032" y="2007"/>
                  </a:cubicBezTo>
                  <a:cubicBezTo>
                    <a:pt x="1577" y="2007"/>
                    <a:pt x="2036" y="1548"/>
                    <a:pt x="2036" y="1003"/>
                  </a:cubicBezTo>
                  <a:cubicBezTo>
                    <a:pt x="2036" y="430"/>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261817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261817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261817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2618175" y="3448725"/>
              <a:ext cx="50900" cy="50200"/>
            </a:xfrm>
            <a:custGeom>
              <a:avLst/>
              <a:gdLst/>
              <a:ahLst/>
              <a:cxnLst/>
              <a:rect l="l" t="t" r="r" b="b"/>
              <a:pathLst>
                <a:path w="2036" h="2008"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546500" y="3881600"/>
              <a:ext cx="50200" cy="50900"/>
            </a:xfrm>
            <a:custGeom>
              <a:avLst/>
              <a:gdLst/>
              <a:ahLst/>
              <a:cxnLst/>
              <a:rect l="l" t="t" r="r" b="b"/>
              <a:pathLst>
                <a:path w="2008" h="2036" extrusionOk="0">
                  <a:moveTo>
                    <a:pt x="1004" y="0"/>
                  </a:moveTo>
                  <a:cubicBezTo>
                    <a:pt x="431" y="0"/>
                    <a:pt x="1" y="459"/>
                    <a:pt x="1" y="1003"/>
                  </a:cubicBezTo>
                  <a:cubicBezTo>
                    <a:pt x="1" y="1577"/>
                    <a:pt x="459" y="2035"/>
                    <a:pt x="1004" y="2035"/>
                  </a:cubicBezTo>
                  <a:cubicBezTo>
                    <a:pt x="1577" y="2007"/>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2546500" y="38092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2546500" y="3737550"/>
              <a:ext cx="50200" cy="50175"/>
            </a:xfrm>
            <a:custGeom>
              <a:avLst/>
              <a:gdLst/>
              <a:ahLst/>
              <a:cxnLst/>
              <a:rect l="l" t="t" r="r" b="b"/>
              <a:pathLst>
                <a:path w="2008" h="2007" extrusionOk="0">
                  <a:moveTo>
                    <a:pt x="1004" y="0"/>
                  </a:moveTo>
                  <a:cubicBezTo>
                    <a:pt x="459" y="0"/>
                    <a:pt x="1" y="430"/>
                    <a:pt x="1" y="1003"/>
                  </a:cubicBezTo>
                  <a:cubicBezTo>
                    <a:pt x="1" y="1548"/>
                    <a:pt x="459" y="2007"/>
                    <a:pt x="1004" y="2007"/>
                  </a:cubicBezTo>
                  <a:cubicBezTo>
                    <a:pt x="1549" y="2007"/>
                    <a:pt x="2007" y="1548"/>
                    <a:pt x="2007" y="1003"/>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2546500" y="36651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254650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54650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46500" y="3448725"/>
              <a:ext cx="50200" cy="50200"/>
            </a:xfrm>
            <a:custGeom>
              <a:avLst/>
              <a:gdLst/>
              <a:ahLst/>
              <a:cxnLst/>
              <a:rect l="l" t="t" r="r" b="b"/>
              <a:pathLst>
                <a:path w="2008" h="2008" extrusionOk="0">
                  <a:moveTo>
                    <a:pt x="1004" y="0"/>
                  </a:moveTo>
                  <a:cubicBezTo>
                    <a:pt x="431" y="0"/>
                    <a:pt x="1" y="459"/>
                    <a:pt x="1" y="1004"/>
                  </a:cubicBezTo>
                  <a:cubicBezTo>
                    <a:pt x="1" y="1577"/>
                    <a:pt x="459" y="2007"/>
                    <a:pt x="1004" y="2007"/>
                  </a:cubicBezTo>
                  <a:cubicBezTo>
                    <a:pt x="1577" y="2007"/>
                    <a:pt x="2007" y="1548"/>
                    <a:pt x="2007" y="1004"/>
                  </a:cubicBezTo>
                  <a:cubicBezTo>
                    <a:pt x="2007"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254650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2474125" y="402565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2474125" y="395397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474125" y="388160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2474125" y="380920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2474125" y="3737550"/>
              <a:ext cx="50175" cy="50175"/>
            </a:xfrm>
            <a:custGeom>
              <a:avLst/>
              <a:gdLst/>
              <a:ahLst/>
              <a:cxnLst/>
              <a:rect l="l" t="t" r="r" b="b"/>
              <a:pathLst>
                <a:path w="2007" h="2007" extrusionOk="0">
                  <a:moveTo>
                    <a:pt x="1004" y="0"/>
                  </a:moveTo>
                  <a:cubicBezTo>
                    <a:pt x="459" y="0"/>
                    <a:pt x="0" y="430"/>
                    <a:pt x="0" y="1003"/>
                  </a:cubicBezTo>
                  <a:cubicBezTo>
                    <a:pt x="0" y="1548"/>
                    <a:pt x="459" y="2007"/>
                    <a:pt x="1004" y="2007"/>
                  </a:cubicBezTo>
                  <a:cubicBezTo>
                    <a:pt x="1548" y="2007"/>
                    <a:pt x="2007" y="1548"/>
                    <a:pt x="2007" y="1003"/>
                  </a:cubicBezTo>
                  <a:cubicBezTo>
                    <a:pt x="2007"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2474125" y="3665150"/>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2474125" y="3592775"/>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474125"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474125" y="3448725"/>
              <a:ext cx="50175" cy="50200"/>
            </a:xfrm>
            <a:custGeom>
              <a:avLst/>
              <a:gdLst/>
              <a:ahLst/>
              <a:cxnLst/>
              <a:rect l="l" t="t" r="r" b="b"/>
              <a:pathLst>
                <a:path w="2007" h="2008" extrusionOk="0">
                  <a:moveTo>
                    <a:pt x="1004" y="0"/>
                  </a:moveTo>
                  <a:cubicBezTo>
                    <a:pt x="459" y="0"/>
                    <a:pt x="0" y="459"/>
                    <a:pt x="0" y="1004"/>
                  </a:cubicBezTo>
                  <a:cubicBezTo>
                    <a:pt x="0" y="1548"/>
                    <a:pt x="459" y="2007"/>
                    <a:pt x="1004" y="2007"/>
                  </a:cubicBezTo>
                  <a:cubicBezTo>
                    <a:pt x="1548"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2474125"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474125"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01725" y="417040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01725" y="409802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01725" y="402565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401725" y="395397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401725" y="3881600"/>
              <a:ext cx="50925" cy="50175"/>
            </a:xfrm>
            <a:custGeom>
              <a:avLst/>
              <a:gdLst/>
              <a:ahLst/>
              <a:cxnLst/>
              <a:rect l="l" t="t" r="r" b="b"/>
              <a:pathLst>
                <a:path w="2037" h="2007" extrusionOk="0">
                  <a:moveTo>
                    <a:pt x="1033" y="0"/>
                  </a:moveTo>
                  <a:cubicBezTo>
                    <a:pt x="460" y="0"/>
                    <a:pt x="1" y="459"/>
                    <a:pt x="1" y="1003"/>
                  </a:cubicBezTo>
                  <a:cubicBezTo>
                    <a:pt x="1" y="1577"/>
                    <a:pt x="460" y="2007"/>
                    <a:pt x="1033" y="2007"/>
                  </a:cubicBezTo>
                  <a:cubicBezTo>
                    <a:pt x="1578" y="2007"/>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401725" y="380920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401725" y="3737550"/>
              <a:ext cx="50925" cy="50175"/>
            </a:xfrm>
            <a:custGeom>
              <a:avLst/>
              <a:gdLst/>
              <a:ahLst/>
              <a:cxnLst/>
              <a:rect l="l" t="t" r="r" b="b"/>
              <a:pathLst>
                <a:path w="2037" h="2007" extrusionOk="0">
                  <a:moveTo>
                    <a:pt x="1033" y="0"/>
                  </a:moveTo>
                  <a:cubicBezTo>
                    <a:pt x="460" y="0"/>
                    <a:pt x="1" y="430"/>
                    <a:pt x="1" y="1003"/>
                  </a:cubicBezTo>
                  <a:cubicBezTo>
                    <a:pt x="1" y="1548"/>
                    <a:pt x="460" y="2007"/>
                    <a:pt x="1033" y="2007"/>
                  </a:cubicBezTo>
                  <a:cubicBezTo>
                    <a:pt x="1578" y="2007"/>
                    <a:pt x="2036" y="1548"/>
                    <a:pt x="2036" y="1003"/>
                  </a:cubicBezTo>
                  <a:cubicBezTo>
                    <a:pt x="2036" y="430"/>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2401725" y="3665150"/>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01725" y="3592775"/>
              <a:ext cx="50925" cy="50900"/>
            </a:xfrm>
            <a:custGeom>
              <a:avLst/>
              <a:gdLst/>
              <a:ahLst/>
              <a:cxnLst/>
              <a:rect l="l" t="t" r="r" b="b"/>
              <a:pathLst>
                <a:path w="2037" h="2036" extrusionOk="0">
                  <a:moveTo>
                    <a:pt x="1033" y="0"/>
                  </a:moveTo>
                  <a:cubicBezTo>
                    <a:pt x="460" y="0"/>
                    <a:pt x="1" y="459"/>
                    <a:pt x="1" y="1004"/>
                  </a:cubicBezTo>
                  <a:cubicBezTo>
                    <a:pt x="1" y="1577"/>
                    <a:pt x="460" y="2036"/>
                    <a:pt x="1033" y="2036"/>
                  </a:cubicBezTo>
                  <a:cubicBezTo>
                    <a:pt x="1578" y="2036"/>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401725" y="3520400"/>
              <a:ext cx="50925" cy="50900"/>
            </a:xfrm>
            <a:custGeom>
              <a:avLst/>
              <a:gdLst/>
              <a:ahLst/>
              <a:cxnLst/>
              <a:rect l="l" t="t" r="r" b="b"/>
              <a:pathLst>
                <a:path w="2037" h="2036" extrusionOk="0">
                  <a:moveTo>
                    <a:pt x="1033" y="0"/>
                  </a:moveTo>
                  <a:cubicBezTo>
                    <a:pt x="460" y="0"/>
                    <a:pt x="1" y="459"/>
                    <a:pt x="1" y="1032"/>
                  </a:cubicBezTo>
                  <a:cubicBezTo>
                    <a:pt x="1" y="1577"/>
                    <a:pt x="460" y="2035"/>
                    <a:pt x="1033" y="2035"/>
                  </a:cubicBezTo>
                  <a:cubicBezTo>
                    <a:pt x="1578" y="2035"/>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401725" y="3448725"/>
              <a:ext cx="50925" cy="50200"/>
            </a:xfrm>
            <a:custGeom>
              <a:avLst/>
              <a:gdLst/>
              <a:ahLst/>
              <a:cxnLst/>
              <a:rect l="l" t="t" r="r" b="b"/>
              <a:pathLst>
                <a:path w="2037" h="2008"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401725" y="3376350"/>
              <a:ext cx="50925" cy="50900"/>
            </a:xfrm>
            <a:custGeom>
              <a:avLst/>
              <a:gdLst/>
              <a:ahLst/>
              <a:cxnLst/>
              <a:rect l="l" t="t" r="r" b="b"/>
              <a:pathLst>
                <a:path w="2037" h="2036" extrusionOk="0">
                  <a:moveTo>
                    <a:pt x="1033" y="0"/>
                  </a:moveTo>
                  <a:cubicBezTo>
                    <a:pt x="460" y="0"/>
                    <a:pt x="1" y="459"/>
                    <a:pt x="1" y="1003"/>
                  </a:cubicBezTo>
                  <a:cubicBezTo>
                    <a:pt x="1" y="1577"/>
                    <a:pt x="460" y="2035"/>
                    <a:pt x="1033" y="2035"/>
                  </a:cubicBezTo>
                  <a:cubicBezTo>
                    <a:pt x="1578" y="2035"/>
                    <a:pt x="2036" y="1577"/>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401725" y="3303950"/>
              <a:ext cx="50925" cy="50925"/>
            </a:xfrm>
            <a:custGeom>
              <a:avLst/>
              <a:gdLst/>
              <a:ahLst/>
              <a:cxnLst/>
              <a:rect l="l" t="t" r="r" b="b"/>
              <a:pathLst>
                <a:path w="2037" h="2037" extrusionOk="0">
                  <a:moveTo>
                    <a:pt x="1033" y="1"/>
                  </a:moveTo>
                  <a:cubicBezTo>
                    <a:pt x="460" y="1"/>
                    <a:pt x="1" y="459"/>
                    <a:pt x="1" y="1033"/>
                  </a:cubicBezTo>
                  <a:cubicBezTo>
                    <a:pt x="1" y="1577"/>
                    <a:pt x="460" y="2036"/>
                    <a:pt x="1033" y="2036"/>
                  </a:cubicBezTo>
                  <a:cubicBezTo>
                    <a:pt x="1578" y="2036"/>
                    <a:pt x="2036" y="1577"/>
                    <a:pt x="2036" y="1033"/>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401725" y="3232300"/>
              <a:ext cx="50925" cy="50175"/>
            </a:xfrm>
            <a:custGeom>
              <a:avLst/>
              <a:gdLst/>
              <a:ahLst/>
              <a:cxnLst/>
              <a:rect l="l" t="t" r="r" b="b"/>
              <a:pathLst>
                <a:path w="2037" h="2007" extrusionOk="0">
                  <a:moveTo>
                    <a:pt x="1033" y="0"/>
                  </a:moveTo>
                  <a:cubicBezTo>
                    <a:pt x="460" y="0"/>
                    <a:pt x="1" y="459"/>
                    <a:pt x="1" y="1003"/>
                  </a:cubicBezTo>
                  <a:cubicBezTo>
                    <a:pt x="1" y="1548"/>
                    <a:pt x="460" y="2007"/>
                    <a:pt x="1033" y="2007"/>
                  </a:cubicBezTo>
                  <a:cubicBezTo>
                    <a:pt x="1578" y="2007"/>
                    <a:pt x="2036" y="1548"/>
                    <a:pt x="2036" y="1003"/>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330075" y="4242075"/>
              <a:ext cx="50175" cy="50900"/>
            </a:xfrm>
            <a:custGeom>
              <a:avLst/>
              <a:gdLst/>
              <a:ahLst/>
              <a:cxnLst/>
              <a:rect l="l" t="t" r="r" b="b"/>
              <a:pathLst>
                <a:path w="2007" h="2036" extrusionOk="0">
                  <a:moveTo>
                    <a:pt x="1004" y="0"/>
                  </a:moveTo>
                  <a:cubicBezTo>
                    <a:pt x="430"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330075" y="417040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330075" y="409802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330075" y="402565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330075" y="395397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330075" y="388160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330075" y="380920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330075" y="3737550"/>
              <a:ext cx="50175" cy="50175"/>
            </a:xfrm>
            <a:custGeom>
              <a:avLst/>
              <a:gdLst/>
              <a:ahLst/>
              <a:cxnLst/>
              <a:rect l="l" t="t" r="r" b="b"/>
              <a:pathLst>
                <a:path w="2007" h="2007" extrusionOk="0">
                  <a:moveTo>
                    <a:pt x="1004" y="0"/>
                  </a:moveTo>
                  <a:cubicBezTo>
                    <a:pt x="430" y="0"/>
                    <a:pt x="0" y="430"/>
                    <a:pt x="0" y="1003"/>
                  </a:cubicBezTo>
                  <a:cubicBezTo>
                    <a:pt x="0" y="1548"/>
                    <a:pt x="459" y="2007"/>
                    <a:pt x="1004" y="2007"/>
                  </a:cubicBezTo>
                  <a:cubicBezTo>
                    <a:pt x="1548" y="2007"/>
                    <a:pt x="2007" y="1548"/>
                    <a:pt x="2007" y="1003"/>
                  </a:cubicBezTo>
                  <a:cubicBezTo>
                    <a:pt x="2007" y="430"/>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330075" y="3665150"/>
              <a:ext cx="50175" cy="50200"/>
            </a:xfrm>
            <a:custGeom>
              <a:avLst/>
              <a:gdLst/>
              <a:ahLst/>
              <a:cxnLst/>
              <a:rect l="l" t="t" r="r" b="b"/>
              <a:pathLst>
                <a:path w="2007" h="2008" extrusionOk="0">
                  <a:moveTo>
                    <a:pt x="1004" y="1"/>
                  </a:moveTo>
                  <a:cubicBezTo>
                    <a:pt x="430"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330075" y="3592775"/>
              <a:ext cx="50175" cy="50900"/>
            </a:xfrm>
            <a:custGeom>
              <a:avLst/>
              <a:gdLst/>
              <a:ahLst/>
              <a:cxnLst/>
              <a:rect l="l" t="t" r="r" b="b"/>
              <a:pathLst>
                <a:path w="2007" h="2036" extrusionOk="0">
                  <a:moveTo>
                    <a:pt x="1004" y="0"/>
                  </a:moveTo>
                  <a:cubicBezTo>
                    <a:pt x="430"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330075" y="3520400"/>
              <a:ext cx="50175" cy="50900"/>
            </a:xfrm>
            <a:custGeom>
              <a:avLst/>
              <a:gdLst/>
              <a:ahLst/>
              <a:cxnLst/>
              <a:rect l="l" t="t" r="r" b="b"/>
              <a:pathLst>
                <a:path w="2007" h="2036" extrusionOk="0">
                  <a:moveTo>
                    <a:pt x="1004" y="0"/>
                  </a:moveTo>
                  <a:cubicBezTo>
                    <a:pt x="430"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330075" y="3448725"/>
              <a:ext cx="50175" cy="50200"/>
            </a:xfrm>
            <a:custGeom>
              <a:avLst/>
              <a:gdLst/>
              <a:ahLst/>
              <a:cxnLst/>
              <a:rect l="l" t="t" r="r" b="b"/>
              <a:pathLst>
                <a:path w="2007" h="2008"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330075" y="3376350"/>
              <a:ext cx="50175" cy="50900"/>
            </a:xfrm>
            <a:custGeom>
              <a:avLst/>
              <a:gdLst/>
              <a:ahLst/>
              <a:cxnLst/>
              <a:rect l="l" t="t" r="r" b="b"/>
              <a:pathLst>
                <a:path w="2007" h="2036" extrusionOk="0">
                  <a:moveTo>
                    <a:pt x="1004" y="0"/>
                  </a:moveTo>
                  <a:cubicBezTo>
                    <a:pt x="430"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330075" y="3303950"/>
              <a:ext cx="50175" cy="50925"/>
            </a:xfrm>
            <a:custGeom>
              <a:avLst/>
              <a:gdLst/>
              <a:ahLst/>
              <a:cxnLst/>
              <a:rect l="l" t="t" r="r" b="b"/>
              <a:pathLst>
                <a:path w="2007" h="2037" extrusionOk="0">
                  <a:moveTo>
                    <a:pt x="1004" y="1"/>
                  </a:moveTo>
                  <a:cubicBezTo>
                    <a:pt x="430"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330075" y="3232300"/>
              <a:ext cx="50175" cy="50175"/>
            </a:xfrm>
            <a:custGeom>
              <a:avLst/>
              <a:gdLst/>
              <a:ahLst/>
              <a:cxnLst/>
              <a:rect l="l" t="t" r="r" b="b"/>
              <a:pathLst>
                <a:path w="2007" h="2007" extrusionOk="0">
                  <a:moveTo>
                    <a:pt x="1004" y="0"/>
                  </a:moveTo>
                  <a:cubicBezTo>
                    <a:pt x="430"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330075" y="3159900"/>
              <a:ext cx="50175" cy="50200"/>
            </a:xfrm>
            <a:custGeom>
              <a:avLst/>
              <a:gdLst/>
              <a:ahLst/>
              <a:cxnLst/>
              <a:rect l="l" t="t" r="r" b="b"/>
              <a:pathLst>
                <a:path w="2007" h="2008" extrusionOk="0">
                  <a:moveTo>
                    <a:pt x="1004" y="1"/>
                  </a:moveTo>
                  <a:cubicBezTo>
                    <a:pt x="430"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330075" y="2077750"/>
              <a:ext cx="50175" cy="50175"/>
            </a:xfrm>
            <a:custGeom>
              <a:avLst/>
              <a:gdLst/>
              <a:ahLst/>
              <a:cxnLst/>
              <a:rect l="l" t="t" r="r" b="b"/>
              <a:pathLst>
                <a:path w="2007" h="2007" extrusionOk="0">
                  <a:moveTo>
                    <a:pt x="1004" y="0"/>
                  </a:moveTo>
                  <a:cubicBezTo>
                    <a:pt x="430"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257675" y="4314450"/>
              <a:ext cx="50200" cy="50925"/>
            </a:xfrm>
            <a:custGeom>
              <a:avLst/>
              <a:gdLst/>
              <a:ahLst/>
              <a:cxnLst/>
              <a:rect l="l" t="t" r="r" b="b"/>
              <a:pathLst>
                <a:path w="2008" h="2037" extrusionOk="0">
                  <a:moveTo>
                    <a:pt x="1004" y="1"/>
                  </a:moveTo>
                  <a:cubicBezTo>
                    <a:pt x="460" y="1"/>
                    <a:pt x="1" y="459"/>
                    <a:pt x="1" y="1004"/>
                  </a:cubicBezTo>
                  <a:cubicBezTo>
                    <a:pt x="1" y="1577"/>
                    <a:pt x="460" y="2036"/>
                    <a:pt x="1004" y="2036"/>
                  </a:cubicBezTo>
                  <a:cubicBezTo>
                    <a:pt x="1549" y="2036"/>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257675" y="4242075"/>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257675" y="417040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257675" y="409802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257675" y="402565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257675" y="395397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257675" y="388160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257675" y="380920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257675" y="3737550"/>
              <a:ext cx="50200" cy="50175"/>
            </a:xfrm>
            <a:custGeom>
              <a:avLst/>
              <a:gdLst/>
              <a:ahLst/>
              <a:cxnLst/>
              <a:rect l="l" t="t" r="r" b="b"/>
              <a:pathLst>
                <a:path w="2008" h="2007" extrusionOk="0">
                  <a:moveTo>
                    <a:pt x="1004" y="0"/>
                  </a:moveTo>
                  <a:cubicBezTo>
                    <a:pt x="460" y="0"/>
                    <a:pt x="1" y="430"/>
                    <a:pt x="1" y="1003"/>
                  </a:cubicBezTo>
                  <a:cubicBezTo>
                    <a:pt x="1" y="1548"/>
                    <a:pt x="460" y="2007"/>
                    <a:pt x="1004" y="2007"/>
                  </a:cubicBezTo>
                  <a:cubicBezTo>
                    <a:pt x="1549" y="2007"/>
                    <a:pt x="2008" y="1548"/>
                    <a:pt x="2008" y="1003"/>
                  </a:cubicBezTo>
                  <a:cubicBezTo>
                    <a:pt x="2008" y="430"/>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257675" y="36651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257675" y="3592775"/>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2257675"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2257675"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7675"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257675"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257675"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2257675" y="3159900"/>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2257675"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2257675"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2257675"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2185300" y="45309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2185300" y="4314450"/>
              <a:ext cx="50900" cy="50925"/>
            </a:xfrm>
            <a:custGeom>
              <a:avLst/>
              <a:gdLst/>
              <a:ahLst/>
              <a:cxnLst/>
              <a:rect l="l" t="t" r="r" b="b"/>
              <a:pathLst>
                <a:path w="2036" h="2037" extrusionOk="0">
                  <a:moveTo>
                    <a:pt x="1004" y="1"/>
                  </a:moveTo>
                  <a:cubicBezTo>
                    <a:pt x="459" y="1"/>
                    <a:pt x="1" y="459"/>
                    <a:pt x="1" y="1004"/>
                  </a:cubicBezTo>
                  <a:cubicBezTo>
                    <a:pt x="1" y="1577"/>
                    <a:pt x="459" y="2036"/>
                    <a:pt x="1004" y="2036"/>
                  </a:cubicBezTo>
                  <a:cubicBezTo>
                    <a:pt x="1577" y="2036"/>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2185300" y="4242075"/>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2185300" y="417040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2185300" y="409802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2185300" y="402565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2185300" y="395397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185300" y="388160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2185300" y="380920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2185300" y="3737550"/>
              <a:ext cx="50900" cy="50175"/>
            </a:xfrm>
            <a:custGeom>
              <a:avLst/>
              <a:gdLst/>
              <a:ahLst/>
              <a:cxnLst/>
              <a:rect l="l" t="t" r="r" b="b"/>
              <a:pathLst>
                <a:path w="2036" h="2007" extrusionOk="0">
                  <a:moveTo>
                    <a:pt x="1004" y="0"/>
                  </a:moveTo>
                  <a:cubicBezTo>
                    <a:pt x="459" y="0"/>
                    <a:pt x="1" y="430"/>
                    <a:pt x="1" y="1003"/>
                  </a:cubicBezTo>
                  <a:cubicBezTo>
                    <a:pt x="1" y="1548"/>
                    <a:pt x="459" y="2007"/>
                    <a:pt x="1004" y="2007"/>
                  </a:cubicBezTo>
                  <a:cubicBezTo>
                    <a:pt x="1577" y="2007"/>
                    <a:pt x="2036" y="1548"/>
                    <a:pt x="2036" y="1003"/>
                  </a:cubicBezTo>
                  <a:cubicBezTo>
                    <a:pt x="2036" y="430"/>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2185300" y="3665150"/>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2185300" y="3592775"/>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2185300" y="3520400"/>
              <a:ext cx="50900" cy="50900"/>
            </a:xfrm>
            <a:custGeom>
              <a:avLst/>
              <a:gdLst/>
              <a:ahLst/>
              <a:cxnLst/>
              <a:rect l="l" t="t" r="r" b="b"/>
              <a:pathLst>
                <a:path w="2036"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185300" y="3448725"/>
              <a:ext cx="50900" cy="50200"/>
            </a:xfrm>
            <a:custGeom>
              <a:avLst/>
              <a:gdLst/>
              <a:ahLst/>
              <a:cxnLst/>
              <a:rect l="l" t="t" r="r" b="b"/>
              <a:pathLst>
                <a:path w="2036" h="2008"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2185300" y="3376350"/>
              <a:ext cx="50900" cy="50900"/>
            </a:xfrm>
            <a:custGeom>
              <a:avLst/>
              <a:gdLst/>
              <a:ahLst/>
              <a:cxnLst/>
              <a:rect l="l" t="t" r="r" b="b"/>
              <a:pathLst>
                <a:path w="2036" h="2036" extrusionOk="0">
                  <a:moveTo>
                    <a:pt x="1004" y="0"/>
                  </a:moveTo>
                  <a:cubicBezTo>
                    <a:pt x="459" y="0"/>
                    <a:pt x="1" y="459"/>
                    <a:pt x="1" y="1003"/>
                  </a:cubicBezTo>
                  <a:cubicBezTo>
                    <a:pt x="1"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2185300" y="3303950"/>
              <a:ext cx="50900" cy="50925"/>
            </a:xfrm>
            <a:custGeom>
              <a:avLst/>
              <a:gdLst/>
              <a:ahLst/>
              <a:cxnLst/>
              <a:rect l="l" t="t" r="r" b="b"/>
              <a:pathLst>
                <a:path w="2036" h="2037"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2185300" y="3232300"/>
              <a:ext cx="50900" cy="50175"/>
            </a:xfrm>
            <a:custGeom>
              <a:avLst/>
              <a:gdLst/>
              <a:ahLst/>
              <a:cxnLst/>
              <a:rect l="l" t="t" r="r" b="b"/>
              <a:pathLst>
                <a:path w="2036" h="2007" extrusionOk="0">
                  <a:moveTo>
                    <a:pt x="1004" y="0"/>
                  </a:moveTo>
                  <a:cubicBezTo>
                    <a:pt x="459" y="0"/>
                    <a:pt x="1" y="459"/>
                    <a:pt x="1" y="1003"/>
                  </a:cubicBezTo>
                  <a:cubicBezTo>
                    <a:pt x="1"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2185300" y="3159900"/>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2185300" y="2221800"/>
              <a:ext cx="50900" cy="50900"/>
            </a:xfrm>
            <a:custGeom>
              <a:avLst/>
              <a:gdLst/>
              <a:ahLst/>
              <a:cxnLst/>
              <a:rect l="l" t="t" r="r" b="b"/>
              <a:pathLst>
                <a:path w="2036"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2185300"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2185300"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185300"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185300"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185300"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185300"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2185300" y="11396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2112925" y="453090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2112925" y="445850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2112925" y="438685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2112925" y="4314450"/>
              <a:ext cx="50900" cy="50925"/>
            </a:xfrm>
            <a:custGeom>
              <a:avLst/>
              <a:gdLst/>
              <a:ahLst/>
              <a:cxnLst/>
              <a:rect l="l" t="t" r="r" b="b"/>
              <a:pathLst>
                <a:path w="2036" h="2037" extrusionOk="0">
                  <a:moveTo>
                    <a:pt x="1032" y="1"/>
                  </a:moveTo>
                  <a:cubicBezTo>
                    <a:pt x="459" y="1"/>
                    <a:pt x="0" y="459"/>
                    <a:pt x="0" y="1004"/>
                  </a:cubicBezTo>
                  <a:cubicBezTo>
                    <a:pt x="0" y="1577"/>
                    <a:pt x="459" y="2036"/>
                    <a:pt x="1032" y="2036"/>
                  </a:cubicBezTo>
                  <a:cubicBezTo>
                    <a:pt x="1577" y="2036"/>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112925" y="424207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1"/>
            <p:cNvSpPr/>
            <p:nvPr/>
          </p:nvSpPr>
          <p:spPr>
            <a:xfrm>
              <a:off x="2112925" y="417040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2112925" y="409802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2112925" y="3665150"/>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2112925" y="35927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2112925" y="35204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2112925" y="3448725"/>
              <a:ext cx="50900" cy="50200"/>
            </a:xfrm>
            <a:custGeom>
              <a:avLst/>
              <a:gdLst/>
              <a:ahLst/>
              <a:cxnLst/>
              <a:rect l="l" t="t" r="r" b="b"/>
              <a:pathLst>
                <a:path w="2036" h="2008"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2112925" y="3376350"/>
              <a:ext cx="50900" cy="50900"/>
            </a:xfrm>
            <a:custGeom>
              <a:avLst/>
              <a:gdLst/>
              <a:ahLst/>
              <a:cxnLst/>
              <a:rect l="l" t="t" r="r" b="b"/>
              <a:pathLst>
                <a:path w="2036" h="2036" extrusionOk="0">
                  <a:moveTo>
                    <a:pt x="1032" y="0"/>
                  </a:moveTo>
                  <a:cubicBezTo>
                    <a:pt x="459" y="0"/>
                    <a:pt x="0" y="459"/>
                    <a:pt x="0" y="1003"/>
                  </a:cubicBezTo>
                  <a:cubicBezTo>
                    <a:pt x="0" y="1577"/>
                    <a:pt x="459" y="2035"/>
                    <a:pt x="1032" y="2035"/>
                  </a:cubicBezTo>
                  <a:cubicBezTo>
                    <a:pt x="1577" y="2035"/>
                    <a:pt x="2036" y="1577"/>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2112925"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2112925"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6" y="1548"/>
                    <a:pt x="2036" y="1003"/>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2112925" y="3159900"/>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2112925"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21129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21129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21129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21129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21129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21129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21129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21129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21129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21129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2112925" y="1212000"/>
              <a:ext cx="50900" cy="50200"/>
            </a:xfrm>
            <a:custGeom>
              <a:avLst/>
              <a:gdLst/>
              <a:ahLst/>
              <a:cxnLst/>
              <a:rect l="l" t="t" r="r" b="b"/>
              <a:pathLst>
                <a:path w="2036" h="2008" extrusionOk="0">
                  <a:moveTo>
                    <a:pt x="1032" y="1"/>
                  </a:moveTo>
                  <a:cubicBezTo>
                    <a:pt x="459" y="1"/>
                    <a:pt x="0" y="431"/>
                    <a:pt x="0" y="1004"/>
                  </a:cubicBezTo>
                  <a:cubicBezTo>
                    <a:pt x="0" y="1549"/>
                    <a:pt x="459" y="2008"/>
                    <a:pt x="1032" y="2008"/>
                  </a:cubicBezTo>
                  <a:cubicBezTo>
                    <a:pt x="1577" y="2008"/>
                    <a:pt x="2036" y="1549"/>
                    <a:pt x="2036" y="1004"/>
                  </a:cubicBezTo>
                  <a:cubicBezTo>
                    <a:pt x="2036" y="431"/>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2112925" y="11396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2041250" y="445850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2041250" y="438685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2041250" y="4314450"/>
              <a:ext cx="50200" cy="50925"/>
            </a:xfrm>
            <a:custGeom>
              <a:avLst/>
              <a:gdLst/>
              <a:ahLst/>
              <a:cxnLst/>
              <a:rect l="l" t="t" r="r" b="b"/>
              <a:pathLst>
                <a:path w="2008" h="2037" extrusionOk="0">
                  <a:moveTo>
                    <a:pt x="1004" y="1"/>
                  </a:moveTo>
                  <a:cubicBezTo>
                    <a:pt x="459" y="1"/>
                    <a:pt x="1" y="459"/>
                    <a:pt x="1" y="1004"/>
                  </a:cubicBezTo>
                  <a:cubicBezTo>
                    <a:pt x="1" y="1577"/>
                    <a:pt x="459" y="2036"/>
                    <a:pt x="1004" y="2036"/>
                  </a:cubicBezTo>
                  <a:cubicBezTo>
                    <a:pt x="1549" y="2036"/>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2041250" y="35927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2041250" y="35204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2041250" y="3448725"/>
              <a:ext cx="50200" cy="50200"/>
            </a:xfrm>
            <a:custGeom>
              <a:avLst/>
              <a:gdLst/>
              <a:ahLst/>
              <a:cxnLst/>
              <a:rect l="l" t="t" r="r" b="b"/>
              <a:pathLst>
                <a:path w="2008" h="2008"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2041250" y="3376350"/>
              <a:ext cx="50200" cy="50900"/>
            </a:xfrm>
            <a:custGeom>
              <a:avLst/>
              <a:gdLst/>
              <a:ahLst/>
              <a:cxnLst/>
              <a:rect l="l" t="t" r="r" b="b"/>
              <a:pathLst>
                <a:path w="2008" h="2036" extrusionOk="0">
                  <a:moveTo>
                    <a:pt x="1004" y="0"/>
                  </a:moveTo>
                  <a:cubicBezTo>
                    <a:pt x="459" y="0"/>
                    <a:pt x="1" y="459"/>
                    <a:pt x="1" y="1003"/>
                  </a:cubicBezTo>
                  <a:cubicBezTo>
                    <a:pt x="1" y="1577"/>
                    <a:pt x="459" y="2035"/>
                    <a:pt x="1004" y="2035"/>
                  </a:cubicBezTo>
                  <a:cubicBezTo>
                    <a:pt x="1549" y="2035"/>
                    <a:pt x="2007" y="1577"/>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2041250" y="3303950"/>
              <a:ext cx="50200" cy="50925"/>
            </a:xfrm>
            <a:custGeom>
              <a:avLst/>
              <a:gdLst/>
              <a:ahLst/>
              <a:cxnLst/>
              <a:rect l="l" t="t" r="r" b="b"/>
              <a:pathLst>
                <a:path w="2008" h="2037"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2041250" y="3232300"/>
              <a:ext cx="50200" cy="50175"/>
            </a:xfrm>
            <a:custGeom>
              <a:avLst/>
              <a:gdLst/>
              <a:ahLst/>
              <a:cxnLst/>
              <a:rect l="l" t="t" r="r" b="b"/>
              <a:pathLst>
                <a:path w="2008" h="2007" extrusionOk="0">
                  <a:moveTo>
                    <a:pt x="1004" y="0"/>
                  </a:moveTo>
                  <a:cubicBezTo>
                    <a:pt x="459" y="0"/>
                    <a:pt x="1" y="459"/>
                    <a:pt x="1" y="1003"/>
                  </a:cubicBezTo>
                  <a:cubicBezTo>
                    <a:pt x="1" y="1548"/>
                    <a:pt x="459" y="2007"/>
                    <a:pt x="1004" y="2007"/>
                  </a:cubicBezTo>
                  <a:cubicBezTo>
                    <a:pt x="1549" y="2007"/>
                    <a:pt x="2007" y="1548"/>
                    <a:pt x="2007" y="1003"/>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2041250"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20412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20412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20412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20412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20412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20412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20412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20412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20412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20412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20412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20412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20412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20412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2041250" y="12120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2041250" y="11396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1968875"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1968875" y="3448725"/>
              <a:ext cx="50900" cy="50200"/>
            </a:xfrm>
            <a:custGeom>
              <a:avLst/>
              <a:gdLst/>
              <a:ahLst/>
              <a:cxnLst/>
              <a:rect l="l" t="t" r="r" b="b"/>
              <a:pathLst>
                <a:path w="2036" h="2008" extrusionOk="0">
                  <a:moveTo>
                    <a:pt x="1004" y="0"/>
                  </a:moveTo>
                  <a:cubicBezTo>
                    <a:pt x="459" y="0"/>
                    <a:pt x="0" y="430"/>
                    <a:pt x="0" y="1004"/>
                  </a:cubicBezTo>
                  <a:cubicBezTo>
                    <a:pt x="0" y="1548"/>
                    <a:pt x="459" y="2007"/>
                    <a:pt x="1004" y="2007"/>
                  </a:cubicBezTo>
                  <a:cubicBezTo>
                    <a:pt x="1577" y="2007"/>
                    <a:pt x="2007"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1968875"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1968875"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1968875" y="3232300"/>
              <a:ext cx="50900" cy="50175"/>
            </a:xfrm>
            <a:custGeom>
              <a:avLst/>
              <a:gdLst/>
              <a:ahLst/>
              <a:cxnLst/>
              <a:rect l="l" t="t" r="r" b="b"/>
              <a:pathLst>
                <a:path w="2036" h="2007" extrusionOk="0">
                  <a:moveTo>
                    <a:pt x="1004" y="0"/>
                  </a:moveTo>
                  <a:cubicBezTo>
                    <a:pt x="459" y="0"/>
                    <a:pt x="0" y="459"/>
                    <a:pt x="0" y="1003"/>
                  </a:cubicBezTo>
                  <a:cubicBezTo>
                    <a:pt x="0" y="1548"/>
                    <a:pt x="459" y="2007"/>
                    <a:pt x="1004" y="2007"/>
                  </a:cubicBezTo>
                  <a:cubicBezTo>
                    <a:pt x="1577" y="2007"/>
                    <a:pt x="2036" y="1548"/>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1968875" y="3159900"/>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19688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1968875" y="2727050"/>
              <a:ext cx="50900" cy="50225"/>
            </a:xfrm>
            <a:custGeom>
              <a:avLst/>
              <a:gdLst/>
              <a:ahLst/>
              <a:cxnLst/>
              <a:rect l="l" t="t" r="r" b="b"/>
              <a:pathLst>
                <a:path w="2036" h="2009" extrusionOk="0">
                  <a:moveTo>
                    <a:pt x="1004" y="0"/>
                  </a:moveTo>
                  <a:cubicBezTo>
                    <a:pt x="459" y="0"/>
                    <a:pt x="0" y="459"/>
                    <a:pt x="0" y="1004"/>
                  </a:cubicBezTo>
                  <a:cubicBezTo>
                    <a:pt x="0" y="1577"/>
                    <a:pt x="459" y="2007"/>
                    <a:pt x="1004" y="2007"/>
                  </a:cubicBezTo>
                  <a:cubicBezTo>
                    <a:pt x="1021" y="2008"/>
                    <a:pt x="1037" y="2008"/>
                    <a:pt x="1054" y="2008"/>
                  </a:cubicBezTo>
                  <a:cubicBezTo>
                    <a:pt x="1602" y="2008"/>
                    <a:pt x="2008" y="1560"/>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19688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1968875" y="236655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07" y="1549"/>
                    <a:pt x="2007"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19688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19688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19688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19688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19688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1968875"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1968875" y="12836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1968875" y="1212000"/>
              <a:ext cx="50900" cy="50200"/>
            </a:xfrm>
            <a:custGeom>
              <a:avLst/>
              <a:gdLst/>
              <a:ahLst/>
              <a:cxnLst/>
              <a:rect l="l" t="t" r="r" b="b"/>
              <a:pathLst>
                <a:path w="2036" h="2008" extrusionOk="0">
                  <a:moveTo>
                    <a:pt x="1004" y="1"/>
                  </a:moveTo>
                  <a:cubicBezTo>
                    <a:pt x="459" y="1"/>
                    <a:pt x="0" y="431"/>
                    <a:pt x="0" y="1004"/>
                  </a:cubicBezTo>
                  <a:cubicBezTo>
                    <a:pt x="0"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1896475" y="3159900"/>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1896475" y="2871100"/>
              <a:ext cx="50925" cy="50900"/>
            </a:xfrm>
            <a:custGeom>
              <a:avLst/>
              <a:gdLst/>
              <a:ahLst/>
              <a:cxnLst/>
              <a:rect l="l" t="t" r="r" b="b"/>
              <a:pathLst>
                <a:path w="2037"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1896475"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1896475" y="265465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18964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18964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18964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18964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18964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18964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18964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18964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18964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18964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18964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1896475"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1896475"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1896475" y="121200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1824825" y="3159900"/>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1824825" y="3087525"/>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1824825" y="3015850"/>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182482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182482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18248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182482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18248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182482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18248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182482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18248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182482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1824825"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1824825" y="12836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1824825" y="12120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1752425" y="3015850"/>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1752425"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1752425"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1752425"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1752425"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1752425"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1752425" y="23665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1752425"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1752425"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1752425"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1752425"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1752425"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1752425"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1752425"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1752425"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1752425" y="121200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77" y="2008"/>
                    <a:pt x="2036" y="1549"/>
                    <a:pt x="2036" y="1004"/>
                  </a:cubicBezTo>
                  <a:cubicBezTo>
                    <a:pt x="2036"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16800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16800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16800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16800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16800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16800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16800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16800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16800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16800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16800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16800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16800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16800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16800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16800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16800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1680050"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1608375" y="2943475"/>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1608375" y="2871100"/>
              <a:ext cx="50200" cy="50900"/>
            </a:xfrm>
            <a:custGeom>
              <a:avLst/>
              <a:gdLst/>
              <a:ahLst/>
              <a:cxnLst/>
              <a:rect l="l" t="t" r="r" b="b"/>
              <a:pathLst>
                <a:path w="2008" h="2036" extrusionOk="0">
                  <a:moveTo>
                    <a:pt x="1004" y="0"/>
                  </a:moveTo>
                  <a:cubicBezTo>
                    <a:pt x="431" y="0"/>
                    <a:pt x="1" y="459"/>
                    <a:pt x="1" y="1032"/>
                  </a:cubicBezTo>
                  <a:cubicBezTo>
                    <a:pt x="1" y="1577"/>
                    <a:pt x="431"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1608375" y="258300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1"/>
            <p:cNvSpPr/>
            <p:nvPr/>
          </p:nvSpPr>
          <p:spPr>
            <a:xfrm>
              <a:off x="1608375" y="2510600"/>
              <a:ext cx="50200" cy="50200"/>
            </a:xfrm>
            <a:custGeom>
              <a:avLst/>
              <a:gdLst/>
              <a:ahLst/>
              <a:cxnLst/>
              <a:rect l="l" t="t" r="r" b="b"/>
              <a:pathLst>
                <a:path w="2008" h="2008" extrusionOk="0">
                  <a:moveTo>
                    <a:pt x="1004" y="1"/>
                  </a:moveTo>
                  <a:cubicBezTo>
                    <a:pt x="431" y="1"/>
                    <a:pt x="1" y="460"/>
                    <a:pt x="1" y="1004"/>
                  </a:cubicBezTo>
                  <a:cubicBezTo>
                    <a:pt x="1" y="1578"/>
                    <a:pt x="431"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1"/>
            <p:cNvSpPr/>
            <p:nvPr/>
          </p:nvSpPr>
          <p:spPr>
            <a:xfrm>
              <a:off x="1608375" y="243822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1608375" y="2366550"/>
              <a:ext cx="50200" cy="50200"/>
            </a:xfrm>
            <a:custGeom>
              <a:avLst/>
              <a:gdLst/>
              <a:ahLst/>
              <a:cxnLst/>
              <a:rect l="l" t="t" r="r" b="b"/>
              <a:pathLst>
                <a:path w="2008" h="2008" extrusionOk="0">
                  <a:moveTo>
                    <a:pt x="1004" y="1"/>
                  </a:moveTo>
                  <a:cubicBezTo>
                    <a:pt x="431" y="1"/>
                    <a:pt x="1" y="431"/>
                    <a:pt x="1" y="1004"/>
                  </a:cubicBezTo>
                  <a:cubicBezTo>
                    <a:pt x="1" y="1549"/>
                    <a:pt x="431" y="2008"/>
                    <a:pt x="1004" y="2008"/>
                  </a:cubicBezTo>
                  <a:cubicBezTo>
                    <a:pt x="1549" y="2008"/>
                    <a:pt x="2007" y="1549"/>
                    <a:pt x="2007" y="1004"/>
                  </a:cubicBezTo>
                  <a:cubicBezTo>
                    <a:pt x="2007" y="431"/>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1608375" y="229417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1608375" y="2221800"/>
              <a:ext cx="50200" cy="50900"/>
            </a:xfrm>
            <a:custGeom>
              <a:avLst/>
              <a:gdLst/>
              <a:ahLst/>
              <a:cxnLst/>
              <a:rect l="l" t="t" r="r" b="b"/>
              <a:pathLst>
                <a:path w="2008" h="2036" extrusionOk="0">
                  <a:moveTo>
                    <a:pt x="1004" y="0"/>
                  </a:moveTo>
                  <a:cubicBezTo>
                    <a:pt x="431" y="0"/>
                    <a:pt x="1" y="459"/>
                    <a:pt x="1" y="1004"/>
                  </a:cubicBezTo>
                  <a:cubicBezTo>
                    <a:pt x="1" y="1577"/>
                    <a:pt x="431"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1608375" y="21494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1608375" y="20777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1608375" y="2005350"/>
              <a:ext cx="50200" cy="50925"/>
            </a:xfrm>
            <a:custGeom>
              <a:avLst/>
              <a:gdLst/>
              <a:ahLst/>
              <a:cxnLst/>
              <a:rect l="l" t="t" r="r" b="b"/>
              <a:pathLst>
                <a:path w="2008" h="2037" extrusionOk="0">
                  <a:moveTo>
                    <a:pt x="1004" y="1"/>
                  </a:moveTo>
                  <a:cubicBezTo>
                    <a:pt x="431" y="1"/>
                    <a:pt x="1" y="460"/>
                    <a:pt x="1" y="1004"/>
                  </a:cubicBezTo>
                  <a:cubicBezTo>
                    <a:pt x="1" y="1578"/>
                    <a:pt x="431"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160837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160837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1608375"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160837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1608375"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1536000"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1536000"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1536000"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1536000"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153600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153600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153600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1536000" y="2366550"/>
              <a:ext cx="50200" cy="50200"/>
            </a:xfrm>
            <a:custGeom>
              <a:avLst/>
              <a:gdLst/>
              <a:ahLst/>
              <a:cxnLst/>
              <a:rect l="l" t="t" r="r" b="b"/>
              <a:pathLst>
                <a:path w="2008" h="2008" extrusionOk="0">
                  <a:moveTo>
                    <a:pt x="1004" y="1"/>
                  </a:moveTo>
                  <a:cubicBezTo>
                    <a:pt x="459" y="1"/>
                    <a:pt x="0" y="431"/>
                    <a:pt x="0" y="1004"/>
                  </a:cubicBezTo>
                  <a:cubicBezTo>
                    <a:pt x="0" y="1549"/>
                    <a:pt x="459" y="2008"/>
                    <a:pt x="1004" y="2008"/>
                  </a:cubicBezTo>
                  <a:cubicBezTo>
                    <a:pt x="1577" y="2008"/>
                    <a:pt x="2007" y="1549"/>
                    <a:pt x="2007" y="1004"/>
                  </a:cubicBezTo>
                  <a:cubicBezTo>
                    <a:pt x="2007" y="431"/>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153600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1536000"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153600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1536000"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153600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1536000"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15360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15360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15360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15360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1536000" y="13560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1463625" y="279942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1463625" y="272705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1463625"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1463625"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1463625"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1463625"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1463625"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1463625"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1463625"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1463625"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1463625"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1463625"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1463625"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14636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14636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14636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14636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1463625"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1391950"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1391950"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1391950"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1391950" y="2366550"/>
              <a:ext cx="50200" cy="50200"/>
            </a:xfrm>
            <a:custGeom>
              <a:avLst/>
              <a:gdLst/>
              <a:ahLst/>
              <a:cxnLst/>
              <a:rect l="l" t="t" r="r" b="b"/>
              <a:pathLst>
                <a:path w="2008" h="2008" extrusionOk="0">
                  <a:moveTo>
                    <a:pt x="1004" y="1"/>
                  </a:moveTo>
                  <a:cubicBezTo>
                    <a:pt x="430" y="1"/>
                    <a:pt x="0" y="431"/>
                    <a:pt x="0" y="1004"/>
                  </a:cubicBezTo>
                  <a:cubicBezTo>
                    <a:pt x="0" y="1549"/>
                    <a:pt x="430" y="2008"/>
                    <a:pt x="1004" y="2008"/>
                  </a:cubicBezTo>
                  <a:cubicBezTo>
                    <a:pt x="1548" y="2008"/>
                    <a:pt x="2007" y="1549"/>
                    <a:pt x="2007" y="1004"/>
                  </a:cubicBezTo>
                  <a:cubicBezTo>
                    <a:pt x="2007" y="431"/>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1391950"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1391950" y="2221800"/>
              <a:ext cx="50200" cy="50900"/>
            </a:xfrm>
            <a:custGeom>
              <a:avLst/>
              <a:gdLst/>
              <a:ahLst/>
              <a:cxnLst/>
              <a:rect l="l" t="t" r="r" b="b"/>
              <a:pathLst>
                <a:path w="2008" h="2036" extrusionOk="0">
                  <a:moveTo>
                    <a:pt x="1004" y="0"/>
                  </a:moveTo>
                  <a:cubicBezTo>
                    <a:pt x="430" y="0"/>
                    <a:pt x="0" y="459"/>
                    <a:pt x="0" y="1004"/>
                  </a:cubicBezTo>
                  <a:cubicBezTo>
                    <a:pt x="0" y="1577"/>
                    <a:pt x="430"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1391950"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1391950" y="2077750"/>
              <a:ext cx="50200" cy="50175"/>
            </a:xfrm>
            <a:custGeom>
              <a:avLst/>
              <a:gdLst/>
              <a:ahLst/>
              <a:cxnLst/>
              <a:rect l="l" t="t" r="r" b="b"/>
              <a:pathLst>
                <a:path w="2008" h="2007" extrusionOk="0">
                  <a:moveTo>
                    <a:pt x="1004" y="0"/>
                  </a:moveTo>
                  <a:cubicBezTo>
                    <a:pt x="430" y="0"/>
                    <a:pt x="0" y="459"/>
                    <a:pt x="0" y="1004"/>
                  </a:cubicBezTo>
                  <a:cubicBezTo>
                    <a:pt x="0" y="1548"/>
                    <a:pt x="430"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1391950"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1391950" y="1932975"/>
              <a:ext cx="50200" cy="50900"/>
            </a:xfrm>
            <a:custGeom>
              <a:avLst/>
              <a:gdLst/>
              <a:ahLst/>
              <a:cxnLst/>
              <a:rect l="l" t="t" r="r" b="b"/>
              <a:pathLst>
                <a:path w="2008" h="2036" extrusionOk="0">
                  <a:moveTo>
                    <a:pt x="1004" y="1"/>
                  </a:moveTo>
                  <a:cubicBezTo>
                    <a:pt x="430" y="1"/>
                    <a:pt x="0" y="459"/>
                    <a:pt x="0" y="1033"/>
                  </a:cubicBezTo>
                  <a:cubicBezTo>
                    <a:pt x="0" y="1577"/>
                    <a:pt x="430"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1391950" y="1861300"/>
              <a:ext cx="50200" cy="50200"/>
            </a:xfrm>
            <a:custGeom>
              <a:avLst/>
              <a:gdLst/>
              <a:ahLst/>
              <a:cxnLst/>
              <a:rect l="l" t="t" r="r" b="b"/>
              <a:pathLst>
                <a:path w="2008" h="2008" extrusionOk="0">
                  <a:moveTo>
                    <a:pt x="1004" y="1"/>
                  </a:moveTo>
                  <a:cubicBezTo>
                    <a:pt x="430" y="1"/>
                    <a:pt x="0" y="460"/>
                    <a:pt x="0" y="1004"/>
                  </a:cubicBezTo>
                  <a:cubicBezTo>
                    <a:pt x="0" y="1549"/>
                    <a:pt x="430"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139195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1391950" y="1716550"/>
              <a:ext cx="50200" cy="50900"/>
            </a:xfrm>
            <a:custGeom>
              <a:avLst/>
              <a:gdLst/>
              <a:ahLst/>
              <a:cxnLst/>
              <a:rect l="l" t="t" r="r" b="b"/>
              <a:pathLst>
                <a:path w="2008"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139195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1391950" y="1572500"/>
              <a:ext cx="50200" cy="50175"/>
            </a:xfrm>
            <a:custGeom>
              <a:avLst/>
              <a:gdLst/>
              <a:ahLst/>
              <a:cxnLst/>
              <a:rect l="l" t="t" r="r" b="b"/>
              <a:pathLst>
                <a:path w="2008"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1391950" y="1500100"/>
              <a:ext cx="50200" cy="50925"/>
            </a:xfrm>
            <a:custGeom>
              <a:avLst/>
              <a:gdLst/>
              <a:ahLst/>
              <a:cxnLst/>
              <a:rect l="l" t="t" r="r" b="b"/>
              <a:pathLst>
                <a:path w="2008"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1391950"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1319575"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1319575"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1319575"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1319575"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131957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1319575"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131957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1319575"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131957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1319575"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131957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1319575"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13195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13195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13195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13195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1319575"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1319575"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1247175"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1247175"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1247175"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1247175" y="2366550"/>
              <a:ext cx="50925" cy="50200"/>
            </a:xfrm>
            <a:custGeom>
              <a:avLst/>
              <a:gdLst/>
              <a:ahLst/>
              <a:cxnLst/>
              <a:rect l="l" t="t" r="r" b="b"/>
              <a:pathLst>
                <a:path w="2037" h="2008" extrusionOk="0">
                  <a:moveTo>
                    <a:pt x="1033" y="1"/>
                  </a:moveTo>
                  <a:cubicBezTo>
                    <a:pt x="459" y="1"/>
                    <a:pt x="1" y="431"/>
                    <a:pt x="1" y="1004"/>
                  </a:cubicBezTo>
                  <a:cubicBezTo>
                    <a:pt x="1" y="1549"/>
                    <a:pt x="459" y="2008"/>
                    <a:pt x="1004"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1247175"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1247175"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1247175"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1247175"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1247175"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1247175"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124717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124717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124717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124717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1247175" y="14284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1175525"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1175525" y="2366550"/>
              <a:ext cx="50175" cy="50200"/>
            </a:xfrm>
            <a:custGeom>
              <a:avLst/>
              <a:gdLst/>
              <a:ahLst/>
              <a:cxnLst/>
              <a:rect l="l" t="t" r="r" b="b"/>
              <a:pathLst>
                <a:path w="2007" h="2008" extrusionOk="0">
                  <a:moveTo>
                    <a:pt x="1003" y="1"/>
                  </a:moveTo>
                  <a:cubicBezTo>
                    <a:pt x="430" y="1"/>
                    <a:pt x="0" y="431"/>
                    <a:pt x="0" y="1004"/>
                  </a:cubicBezTo>
                  <a:cubicBezTo>
                    <a:pt x="0" y="1549"/>
                    <a:pt x="430" y="2008"/>
                    <a:pt x="1003" y="2008"/>
                  </a:cubicBezTo>
                  <a:cubicBezTo>
                    <a:pt x="1548" y="2008"/>
                    <a:pt x="2007" y="1549"/>
                    <a:pt x="2007" y="1004"/>
                  </a:cubicBezTo>
                  <a:cubicBezTo>
                    <a:pt x="2007" y="431"/>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1175525"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1175525" y="2221800"/>
              <a:ext cx="50175" cy="50900"/>
            </a:xfrm>
            <a:custGeom>
              <a:avLst/>
              <a:gdLst/>
              <a:ahLst/>
              <a:cxnLst/>
              <a:rect l="l" t="t" r="r" b="b"/>
              <a:pathLst>
                <a:path w="2007" h="2036" extrusionOk="0">
                  <a:moveTo>
                    <a:pt x="1003" y="0"/>
                  </a:moveTo>
                  <a:cubicBezTo>
                    <a:pt x="430" y="0"/>
                    <a:pt x="0" y="459"/>
                    <a:pt x="0" y="1004"/>
                  </a:cubicBezTo>
                  <a:cubicBezTo>
                    <a:pt x="0" y="1577"/>
                    <a:pt x="430"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1175525"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1175525" y="2077750"/>
              <a:ext cx="50175" cy="50175"/>
            </a:xfrm>
            <a:custGeom>
              <a:avLst/>
              <a:gdLst/>
              <a:ahLst/>
              <a:cxnLst/>
              <a:rect l="l" t="t" r="r" b="b"/>
              <a:pathLst>
                <a:path w="2007" h="2007" extrusionOk="0">
                  <a:moveTo>
                    <a:pt x="1003" y="0"/>
                  </a:moveTo>
                  <a:cubicBezTo>
                    <a:pt x="430" y="0"/>
                    <a:pt x="0" y="459"/>
                    <a:pt x="0" y="1004"/>
                  </a:cubicBezTo>
                  <a:cubicBezTo>
                    <a:pt x="0" y="1548"/>
                    <a:pt x="430"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1175525"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1175525" y="1932975"/>
              <a:ext cx="50175" cy="50900"/>
            </a:xfrm>
            <a:custGeom>
              <a:avLst/>
              <a:gdLst/>
              <a:ahLst/>
              <a:cxnLst/>
              <a:rect l="l" t="t" r="r" b="b"/>
              <a:pathLst>
                <a:path w="2007" h="2036" extrusionOk="0">
                  <a:moveTo>
                    <a:pt x="1003" y="1"/>
                  </a:moveTo>
                  <a:cubicBezTo>
                    <a:pt x="430" y="1"/>
                    <a:pt x="0" y="459"/>
                    <a:pt x="0" y="1033"/>
                  </a:cubicBezTo>
                  <a:cubicBezTo>
                    <a:pt x="0" y="1577"/>
                    <a:pt x="430"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1175525" y="1861300"/>
              <a:ext cx="50175" cy="50200"/>
            </a:xfrm>
            <a:custGeom>
              <a:avLst/>
              <a:gdLst/>
              <a:ahLst/>
              <a:cxnLst/>
              <a:rect l="l" t="t" r="r" b="b"/>
              <a:pathLst>
                <a:path w="2007" h="2008" extrusionOk="0">
                  <a:moveTo>
                    <a:pt x="1003" y="1"/>
                  </a:moveTo>
                  <a:cubicBezTo>
                    <a:pt x="430" y="1"/>
                    <a:pt x="0" y="460"/>
                    <a:pt x="0" y="1004"/>
                  </a:cubicBezTo>
                  <a:cubicBezTo>
                    <a:pt x="0" y="1549"/>
                    <a:pt x="430"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117552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1175525" y="1716550"/>
              <a:ext cx="50175" cy="50900"/>
            </a:xfrm>
            <a:custGeom>
              <a:avLst/>
              <a:gdLst/>
              <a:ahLst/>
              <a:cxnLst/>
              <a:rect l="l" t="t" r="r" b="b"/>
              <a:pathLst>
                <a:path w="2007" h="2036" extrusionOk="0">
                  <a:moveTo>
                    <a:pt x="1003" y="0"/>
                  </a:moveTo>
                  <a:cubicBezTo>
                    <a:pt x="430" y="0"/>
                    <a:pt x="0" y="459"/>
                    <a:pt x="0" y="1032"/>
                  </a:cubicBezTo>
                  <a:cubicBezTo>
                    <a:pt x="0" y="1577"/>
                    <a:pt x="430"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117552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1175525" y="1500100"/>
              <a:ext cx="50175" cy="50925"/>
            </a:xfrm>
            <a:custGeom>
              <a:avLst/>
              <a:gdLst/>
              <a:ahLst/>
              <a:cxnLst/>
              <a:rect l="l" t="t" r="r" b="b"/>
              <a:pathLst>
                <a:path w="2007" h="2037" extrusionOk="0">
                  <a:moveTo>
                    <a:pt x="1003" y="1"/>
                  </a:moveTo>
                  <a:cubicBezTo>
                    <a:pt x="430" y="1"/>
                    <a:pt x="0" y="460"/>
                    <a:pt x="0" y="1033"/>
                  </a:cubicBezTo>
                  <a:cubicBezTo>
                    <a:pt x="0" y="1578"/>
                    <a:pt x="430"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1175525"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1175525" y="1356050"/>
              <a:ext cx="50175" cy="50925"/>
            </a:xfrm>
            <a:custGeom>
              <a:avLst/>
              <a:gdLst/>
              <a:ahLst/>
              <a:cxnLst/>
              <a:rect l="l" t="t" r="r" b="b"/>
              <a:pathLst>
                <a:path w="2007" h="2037" extrusionOk="0">
                  <a:moveTo>
                    <a:pt x="1003" y="1"/>
                  </a:moveTo>
                  <a:cubicBezTo>
                    <a:pt x="430" y="1"/>
                    <a:pt x="0" y="460"/>
                    <a:pt x="0" y="1004"/>
                  </a:cubicBezTo>
                  <a:cubicBezTo>
                    <a:pt x="0" y="1578"/>
                    <a:pt x="430"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110312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110312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11031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77" y="2036"/>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110312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110312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11031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77" y="2007"/>
                    <a:pt x="2007" y="1577"/>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110312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11031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110312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103075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10307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103075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103075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10307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103075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10307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9590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9590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959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959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9590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959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88670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886700"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88670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886700"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814325"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814325"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814325"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1"/>
            <p:cNvSpPr/>
            <p:nvPr/>
          </p:nvSpPr>
          <p:spPr>
            <a:xfrm>
              <a:off x="814325"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1"/>
            <p:cNvSpPr/>
            <p:nvPr/>
          </p:nvSpPr>
          <p:spPr>
            <a:xfrm>
              <a:off x="741925"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1"/>
            <p:cNvSpPr/>
            <p:nvPr/>
          </p:nvSpPr>
          <p:spPr>
            <a:xfrm>
              <a:off x="741925"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1"/>
            <p:cNvSpPr/>
            <p:nvPr/>
          </p:nvSpPr>
          <p:spPr>
            <a:xfrm>
              <a:off x="741925"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1"/>
            <p:cNvSpPr/>
            <p:nvPr/>
          </p:nvSpPr>
          <p:spPr>
            <a:xfrm>
              <a:off x="741925"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a:off x="670275"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a:off x="670275"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a:off x="670275"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a:off x="670275"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a:off x="5978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a:off x="597875"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a:off x="5978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a:off x="597875"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a:off x="52550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a:off x="52550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a:off x="5255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a:off x="52550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a:off x="5255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a:off x="45382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a:off x="453825" y="1932975"/>
              <a:ext cx="50200" cy="50900"/>
            </a:xfrm>
            <a:custGeom>
              <a:avLst/>
              <a:gdLst/>
              <a:ahLst/>
              <a:cxnLst/>
              <a:rect l="l" t="t" r="r" b="b"/>
              <a:pathLst>
                <a:path w="2008" h="2036" extrusionOk="0">
                  <a:moveTo>
                    <a:pt x="1004" y="1"/>
                  </a:moveTo>
                  <a:cubicBezTo>
                    <a:pt x="431" y="1"/>
                    <a:pt x="1" y="459"/>
                    <a:pt x="1" y="1033"/>
                  </a:cubicBezTo>
                  <a:cubicBezTo>
                    <a:pt x="1" y="1577"/>
                    <a:pt x="431"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a:off x="453825" y="1861300"/>
              <a:ext cx="50200" cy="50200"/>
            </a:xfrm>
            <a:custGeom>
              <a:avLst/>
              <a:gdLst/>
              <a:ahLst/>
              <a:cxnLst/>
              <a:rect l="l" t="t" r="r" b="b"/>
              <a:pathLst>
                <a:path w="2008" h="2008" extrusionOk="0">
                  <a:moveTo>
                    <a:pt x="1004" y="1"/>
                  </a:moveTo>
                  <a:cubicBezTo>
                    <a:pt x="431" y="1"/>
                    <a:pt x="1" y="460"/>
                    <a:pt x="1" y="1004"/>
                  </a:cubicBezTo>
                  <a:cubicBezTo>
                    <a:pt x="1" y="1549"/>
                    <a:pt x="431"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1"/>
            <p:cNvSpPr/>
            <p:nvPr/>
          </p:nvSpPr>
          <p:spPr>
            <a:xfrm>
              <a:off x="45382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a:off x="453825"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a:off x="45382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a:off x="38145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1"/>
            <p:cNvSpPr/>
            <p:nvPr/>
          </p:nvSpPr>
          <p:spPr>
            <a:xfrm>
              <a:off x="381450"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a:off x="38145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1"/>
            <p:cNvSpPr/>
            <p:nvPr/>
          </p:nvSpPr>
          <p:spPr>
            <a:xfrm>
              <a:off x="381450"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a:off x="43503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a:off x="43503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a:off x="44220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a:off x="44220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a:off x="44944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a:off x="44220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a:off x="4999650"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a:off x="4999650"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a:off x="4999650"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a:off x="4999650"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a:off x="4999650"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a:off x="4999650"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a:off x="4999650"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4999650"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4999650"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a:off x="4999650"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a:off x="49996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49996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49996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a:off x="49996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46384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4638450" y="164487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46384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4638450" y="178892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46384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46384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4638450" y="20053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46384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4638450" y="21494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46384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4638450" y="2294175"/>
              <a:ext cx="50925" cy="50200"/>
            </a:xfrm>
            <a:custGeom>
              <a:avLst/>
              <a:gdLst/>
              <a:ahLst/>
              <a:cxnLst/>
              <a:rect l="l" t="t" r="r" b="b"/>
              <a:pathLst>
                <a:path w="2037"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4638450" y="236655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a:off x="427797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a:off x="427797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a:off x="427797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a:off x="427797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4350350"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4350350"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44220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44220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44220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44220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44220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44220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44220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44220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44220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44220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44220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44220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44944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4494400" y="1716550"/>
              <a:ext cx="50925" cy="50900"/>
            </a:xfrm>
            <a:custGeom>
              <a:avLst/>
              <a:gdLst/>
              <a:ahLst/>
              <a:cxnLst/>
              <a:rect l="l" t="t" r="r" b="b"/>
              <a:pathLst>
                <a:path w="2037" h="2036" extrusionOk="0">
                  <a:moveTo>
                    <a:pt x="1033" y="0"/>
                  </a:moveTo>
                  <a:cubicBezTo>
                    <a:pt x="459" y="0"/>
                    <a:pt x="1" y="459"/>
                    <a:pt x="1" y="1004"/>
                  </a:cubicBezTo>
                  <a:cubicBezTo>
                    <a:pt x="1" y="1577"/>
                    <a:pt x="459" y="2036"/>
                    <a:pt x="1004" y="2036"/>
                  </a:cubicBezTo>
                  <a:cubicBezTo>
                    <a:pt x="1549" y="2036"/>
                    <a:pt x="2007"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44944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4494400" y="1861275"/>
              <a:ext cx="50925" cy="50225"/>
            </a:xfrm>
            <a:custGeom>
              <a:avLst/>
              <a:gdLst/>
              <a:ahLst/>
              <a:cxnLst/>
              <a:rect l="l" t="t" r="r" b="b"/>
              <a:pathLst>
                <a:path w="2037" h="2009" extrusionOk="0">
                  <a:moveTo>
                    <a:pt x="982" y="1"/>
                  </a:moveTo>
                  <a:cubicBezTo>
                    <a:pt x="433" y="1"/>
                    <a:pt x="1" y="449"/>
                    <a:pt x="1" y="1005"/>
                  </a:cubicBezTo>
                  <a:cubicBezTo>
                    <a:pt x="1" y="1550"/>
                    <a:pt x="459" y="2009"/>
                    <a:pt x="1004" y="2009"/>
                  </a:cubicBezTo>
                  <a:cubicBezTo>
                    <a:pt x="1577" y="2009"/>
                    <a:pt x="2007" y="1550"/>
                    <a:pt x="2036" y="1005"/>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4494400" y="1932975"/>
              <a:ext cx="50925" cy="50900"/>
            </a:xfrm>
            <a:custGeom>
              <a:avLst/>
              <a:gdLst/>
              <a:ahLst/>
              <a:cxnLst/>
              <a:rect l="l" t="t" r="r" b="b"/>
              <a:pathLst>
                <a:path w="2037" h="2036" extrusionOk="0">
                  <a:moveTo>
                    <a:pt x="1004" y="1"/>
                  </a:moveTo>
                  <a:cubicBezTo>
                    <a:pt x="459" y="1"/>
                    <a:pt x="1" y="459"/>
                    <a:pt x="1" y="1004"/>
                  </a:cubicBezTo>
                  <a:cubicBezTo>
                    <a:pt x="1" y="1577"/>
                    <a:pt x="459" y="2036"/>
                    <a:pt x="1004" y="2036"/>
                  </a:cubicBezTo>
                  <a:cubicBezTo>
                    <a:pt x="1549" y="2036"/>
                    <a:pt x="2007" y="1577"/>
                    <a:pt x="2007"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44944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4494400" y="2077700"/>
              <a:ext cx="50925" cy="50225"/>
            </a:xfrm>
            <a:custGeom>
              <a:avLst/>
              <a:gdLst/>
              <a:ahLst/>
              <a:cxnLst/>
              <a:rect l="l" t="t" r="r" b="b"/>
              <a:pathLst>
                <a:path w="2037" h="2009" extrusionOk="0">
                  <a:moveTo>
                    <a:pt x="982" y="1"/>
                  </a:moveTo>
                  <a:cubicBezTo>
                    <a:pt x="433" y="1"/>
                    <a:pt x="1" y="449"/>
                    <a:pt x="1" y="1006"/>
                  </a:cubicBezTo>
                  <a:cubicBezTo>
                    <a:pt x="1" y="1550"/>
                    <a:pt x="459" y="2009"/>
                    <a:pt x="1004" y="2009"/>
                  </a:cubicBezTo>
                  <a:cubicBezTo>
                    <a:pt x="1549" y="2009"/>
                    <a:pt x="2007" y="1579"/>
                    <a:pt x="2036" y="1006"/>
                  </a:cubicBezTo>
                  <a:cubicBezTo>
                    <a:pt x="2036" y="461"/>
                    <a:pt x="1577" y="2"/>
                    <a:pt x="1033" y="2"/>
                  </a:cubicBezTo>
                  <a:cubicBezTo>
                    <a:pt x="1016" y="1"/>
                    <a:pt x="999" y="1"/>
                    <a:pt x="98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4944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4494400" y="2221800"/>
              <a:ext cx="50925" cy="50225"/>
            </a:xfrm>
            <a:custGeom>
              <a:avLst/>
              <a:gdLst/>
              <a:ahLst/>
              <a:cxnLst/>
              <a:rect l="l" t="t" r="r" b="b"/>
              <a:pathLst>
                <a:path w="2037" h="2009" extrusionOk="0">
                  <a:moveTo>
                    <a:pt x="1033" y="0"/>
                  </a:moveTo>
                  <a:cubicBezTo>
                    <a:pt x="459" y="0"/>
                    <a:pt x="1" y="430"/>
                    <a:pt x="1" y="1004"/>
                  </a:cubicBezTo>
                  <a:cubicBezTo>
                    <a:pt x="1" y="1548"/>
                    <a:pt x="459" y="2007"/>
                    <a:pt x="1004" y="2007"/>
                  </a:cubicBezTo>
                  <a:cubicBezTo>
                    <a:pt x="1021" y="2008"/>
                    <a:pt x="1038" y="2008"/>
                    <a:pt x="1055" y="2008"/>
                  </a:cubicBezTo>
                  <a:cubicBezTo>
                    <a:pt x="1603" y="2008"/>
                    <a:pt x="2008" y="1560"/>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44944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490825" y="2366200"/>
              <a:ext cx="57350" cy="50500"/>
            </a:xfrm>
            <a:custGeom>
              <a:avLst/>
              <a:gdLst/>
              <a:ahLst/>
              <a:cxnLst/>
              <a:rect l="l" t="t" r="r" b="b"/>
              <a:pathLst>
                <a:path w="2294" h="2020" extrusionOk="0">
                  <a:moveTo>
                    <a:pt x="1164" y="0"/>
                  </a:moveTo>
                  <a:cubicBezTo>
                    <a:pt x="763" y="0"/>
                    <a:pt x="382" y="226"/>
                    <a:pt x="230" y="617"/>
                  </a:cubicBezTo>
                  <a:cubicBezTo>
                    <a:pt x="0" y="1133"/>
                    <a:pt x="258" y="1735"/>
                    <a:pt x="774" y="1936"/>
                  </a:cubicBezTo>
                  <a:cubicBezTo>
                    <a:pt x="903" y="1993"/>
                    <a:pt x="1036" y="2020"/>
                    <a:pt x="1166" y="2020"/>
                  </a:cubicBezTo>
                  <a:cubicBezTo>
                    <a:pt x="1556" y="2020"/>
                    <a:pt x="1921" y="1778"/>
                    <a:pt x="2093" y="1391"/>
                  </a:cubicBezTo>
                  <a:cubicBezTo>
                    <a:pt x="2294" y="875"/>
                    <a:pt x="2064" y="302"/>
                    <a:pt x="1548" y="72"/>
                  </a:cubicBezTo>
                  <a:cubicBezTo>
                    <a:pt x="1423" y="23"/>
                    <a:pt x="1292" y="0"/>
                    <a:pt x="116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44944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45668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45668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48" y="2036"/>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45668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45668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45668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5668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48" y="2036"/>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45668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48" y="2007"/>
                    <a:pt x="2007" y="1548"/>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5668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5668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48" y="2036"/>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5668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5668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48" y="2008"/>
                    <a:pt x="2007" y="1549"/>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5668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48" y="2036"/>
                    <a:pt x="2007" y="1577"/>
                    <a:pt x="2007" y="1033"/>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638450" y="243822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638450" y="2510600"/>
              <a:ext cx="50925" cy="50200"/>
            </a:xfrm>
            <a:custGeom>
              <a:avLst/>
              <a:gdLst/>
              <a:ahLst/>
              <a:cxnLst/>
              <a:rect l="l" t="t" r="r" b="b"/>
              <a:pathLst>
                <a:path w="2037"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710850" y="1572500"/>
              <a:ext cx="50900" cy="50175"/>
            </a:xfrm>
            <a:custGeom>
              <a:avLst/>
              <a:gdLst/>
              <a:ahLst/>
              <a:cxnLst/>
              <a:rect l="l" t="t" r="r" b="b"/>
              <a:pathLst>
                <a:path w="2036" h="2007" extrusionOk="0">
                  <a:moveTo>
                    <a:pt x="1003" y="0"/>
                  </a:moveTo>
                  <a:cubicBezTo>
                    <a:pt x="459" y="0"/>
                    <a:pt x="0" y="459"/>
                    <a:pt x="0" y="1004"/>
                  </a:cubicBezTo>
                  <a:cubicBezTo>
                    <a:pt x="0" y="1577"/>
                    <a:pt x="459" y="2007"/>
                    <a:pt x="1003" y="2007"/>
                  </a:cubicBezTo>
                  <a:cubicBezTo>
                    <a:pt x="1577" y="2007"/>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710850" y="1644875"/>
              <a:ext cx="50900" cy="50200"/>
            </a:xfrm>
            <a:custGeom>
              <a:avLst/>
              <a:gdLst/>
              <a:ahLst/>
              <a:cxnLst/>
              <a:rect l="l" t="t" r="r" b="b"/>
              <a:pathLst>
                <a:path w="2036" h="2008" extrusionOk="0">
                  <a:moveTo>
                    <a:pt x="1003" y="1"/>
                  </a:moveTo>
                  <a:cubicBezTo>
                    <a:pt x="459" y="1"/>
                    <a:pt x="0" y="459"/>
                    <a:pt x="0" y="1004"/>
                  </a:cubicBezTo>
                  <a:cubicBezTo>
                    <a:pt x="0" y="1549"/>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10850" y="1716550"/>
              <a:ext cx="50900" cy="50900"/>
            </a:xfrm>
            <a:custGeom>
              <a:avLst/>
              <a:gdLst/>
              <a:ahLst/>
              <a:cxnLst/>
              <a:rect l="l" t="t" r="r" b="b"/>
              <a:pathLst>
                <a:path w="2036" h="2036" extrusionOk="0">
                  <a:moveTo>
                    <a:pt x="1003" y="0"/>
                  </a:moveTo>
                  <a:cubicBezTo>
                    <a:pt x="459" y="0"/>
                    <a:pt x="0" y="459"/>
                    <a:pt x="0" y="1032"/>
                  </a:cubicBezTo>
                  <a:cubicBezTo>
                    <a:pt x="0" y="1577"/>
                    <a:pt x="459" y="2036"/>
                    <a:pt x="1003" y="2036"/>
                  </a:cubicBezTo>
                  <a:cubicBezTo>
                    <a:pt x="1577" y="2036"/>
                    <a:pt x="2035" y="1577"/>
                    <a:pt x="2035" y="1032"/>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710850" y="17889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710850" y="186130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710850" y="19329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4710850" y="2005350"/>
              <a:ext cx="50900" cy="50925"/>
            </a:xfrm>
            <a:custGeom>
              <a:avLst/>
              <a:gdLst/>
              <a:ahLst/>
              <a:cxnLst/>
              <a:rect l="l" t="t" r="r" b="b"/>
              <a:pathLst>
                <a:path w="2036" h="2037" extrusionOk="0">
                  <a:moveTo>
                    <a:pt x="1003" y="1"/>
                  </a:moveTo>
                  <a:cubicBezTo>
                    <a:pt x="459" y="1"/>
                    <a:pt x="0" y="460"/>
                    <a:pt x="0" y="1004"/>
                  </a:cubicBezTo>
                  <a:cubicBezTo>
                    <a:pt x="0" y="1578"/>
                    <a:pt x="459" y="2036"/>
                    <a:pt x="1003" y="2036"/>
                  </a:cubicBezTo>
                  <a:cubicBezTo>
                    <a:pt x="1577" y="2036"/>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4710850" y="20777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710850" y="21494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4710850" y="2221800"/>
              <a:ext cx="50900" cy="50900"/>
            </a:xfrm>
            <a:custGeom>
              <a:avLst/>
              <a:gdLst/>
              <a:ahLst/>
              <a:cxnLst/>
              <a:rect l="l" t="t" r="r" b="b"/>
              <a:pathLst>
                <a:path w="2036" h="2036" extrusionOk="0">
                  <a:moveTo>
                    <a:pt x="1003" y="0"/>
                  </a:moveTo>
                  <a:cubicBezTo>
                    <a:pt x="459" y="0"/>
                    <a:pt x="0" y="459"/>
                    <a:pt x="0" y="1004"/>
                  </a:cubicBezTo>
                  <a:cubicBezTo>
                    <a:pt x="0" y="1577"/>
                    <a:pt x="459" y="2036"/>
                    <a:pt x="1003" y="2036"/>
                  </a:cubicBezTo>
                  <a:cubicBezTo>
                    <a:pt x="1577" y="2036"/>
                    <a:pt x="2035" y="1577"/>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4710850" y="229417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49"/>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4710850" y="2366550"/>
              <a:ext cx="50900" cy="50200"/>
            </a:xfrm>
            <a:custGeom>
              <a:avLst/>
              <a:gdLst/>
              <a:ahLst/>
              <a:cxnLst/>
              <a:rect l="l" t="t" r="r" b="b"/>
              <a:pathLst>
                <a:path w="2036" h="2008" extrusionOk="0">
                  <a:moveTo>
                    <a:pt x="1003" y="1"/>
                  </a:moveTo>
                  <a:cubicBezTo>
                    <a:pt x="459" y="1"/>
                    <a:pt x="0" y="460"/>
                    <a:pt x="0" y="1004"/>
                  </a:cubicBezTo>
                  <a:cubicBezTo>
                    <a:pt x="0" y="1549"/>
                    <a:pt x="459" y="2008"/>
                    <a:pt x="1003" y="2008"/>
                  </a:cubicBezTo>
                  <a:cubicBezTo>
                    <a:pt x="1577" y="2008"/>
                    <a:pt x="2035" y="1549"/>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4710850" y="243822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4710850" y="2510600"/>
              <a:ext cx="50900" cy="50200"/>
            </a:xfrm>
            <a:custGeom>
              <a:avLst/>
              <a:gdLst/>
              <a:ahLst/>
              <a:cxnLst/>
              <a:rect l="l" t="t" r="r" b="b"/>
              <a:pathLst>
                <a:path w="2036" h="2008" extrusionOk="0">
                  <a:moveTo>
                    <a:pt x="1003" y="1"/>
                  </a:moveTo>
                  <a:cubicBezTo>
                    <a:pt x="459" y="1"/>
                    <a:pt x="0" y="460"/>
                    <a:pt x="0" y="1004"/>
                  </a:cubicBezTo>
                  <a:cubicBezTo>
                    <a:pt x="0" y="1578"/>
                    <a:pt x="459" y="2008"/>
                    <a:pt x="1003" y="2008"/>
                  </a:cubicBezTo>
                  <a:cubicBezTo>
                    <a:pt x="1577" y="2008"/>
                    <a:pt x="2035" y="1578"/>
                    <a:pt x="2035" y="1004"/>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47832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47832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47832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47832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47832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47832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47832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47832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47832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47832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7832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7832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832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832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7832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85490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854900" y="1716550"/>
              <a:ext cx="50900" cy="50900"/>
            </a:xfrm>
            <a:custGeom>
              <a:avLst/>
              <a:gdLst/>
              <a:ahLst/>
              <a:cxnLst/>
              <a:rect l="l" t="t" r="r" b="b"/>
              <a:pathLst>
                <a:path w="2036" h="2036" extrusionOk="0">
                  <a:moveTo>
                    <a:pt x="1032" y="0"/>
                  </a:moveTo>
                  <a:cubicBezTo>
                    <a:pt x="459" y="0"/>
                    <a:pt x="29" y="459"/>
                    <a:pt x="0" y="1004"/>
                  </a:cubicBezTo>
                  <a:cubicBezTo>
                    <a:pt x="0" y="1577"/>
                    <a:pt x="459" y="2007"/>
                    <a:pt x="1003"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85490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854900" y="1860600"/>
              <a:ext cx="50900" cy="50900"/>
            </a:xfrm>
            <a:custGeom>
              <a:avLst/>
              <a:gdLst/>
              <a:ahLst/>
              <a:cxnLst/>
              <a:rect l="l" t="t" r="r" b="b"/>
              <a:pathLst>
                <a:path w="2036" h="2036" extrusionOk="0">
                  <a:moveTo>
                    <a:pt x="1032" y="0"/>
                  </a:moveTo>
                  <a:cubicBezTo>
                    <a:pt x="459" y="0"/>
                    <a:pt x="29" y="459"/>
                    <a:pt x="0" y="1004"/>
                  </a:cubicBezTo>
                  <a:cubicBezTo>
                    <a:pt x="0" y="1577"/>
                    <a:pt x="459" y="2036"/>
                    <a:pt x="1003" y="2036"/>
                  </a:cubicBezTo>
                  <a:cubicBezTo>
                    <a:pt x="1577" y="2036"/>
                    <a:pt x="2035" y="1577"/>
                    <a:pt x="2035" y="1032"/>
                  </a:cubicBezTo>
                  <a:cubicBezTo>
                    <a:pt x="2035" y="488"/>
                    <a:pt x="1577" y="29"/>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854900" y="1932975"/>
              <a:ext cx="50900" cy="50900"/>
            </a:xfrm>
            <a:custGeom>
              <a:avLst/>
              <a:gdLst/>
              <a:ahLst/>
              <a:cxnLst/>
              <a:rect l="l" t="t" r="r" b="b"/>
              <a:pathLst>
                <a:path w="2036" h="2036" extrusionOk="0">
                  <a:moveTo>
                    <a:pt x="1032" y="1"/>
                  </a:moveTo>
                  <a:cubicBezTo>
                    <a:pt x="459" y="1"/>
                    <a:pt x="29" y="459"/>
                    <a:pt x="0" y="1004"/>
                  </a:cubicBezTo>
                  <a:cubicBezTo>
                    <a:pt x="0" y="1577"/>
                    <a:pt x="459" y="2007"/>
                    <a:pt x="1003"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85490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854900" y="2077025"/>
              <a:ext cx="50900" cy="50900"/>
            </a:xfrm>
            <a:custGeom>
              <a:avLst/>
              <a:gdLst/>
              <a:ahLst/>
              <a:cxnLst/>
              <a:rect l="l" t="t" r="r" b="b"/>
              <a:pathLst>
                <a:path w="2036" h="2036" extrusionOk="0">
                  <a:moveTo>
                    <a:pt x="1032" y="1"/>
                  </a:moveTo>
                  <a:cubicBezTo>
                    <a:pt x="459" y="1"/>
                    <a:pt x="29" y="459"/>
                    <a:pt x="0" y="1004"/>
                  </a:cubicBezTo>
                  <a:cubicBezTo>
                    <a:pt x="0" y="1577"/>
                    <a:pt x="459" y="2036"/>
                    <a:pt x="1003" y="2036"/>
                  </a:cubicBezTo>
                  <a:cubicBezTo>
                    <a:pt x="1577" y="2036"/>
                    <a:pt x="2035" y="1577"/>
                    <a:pt x="2035" y="1033"/>
                  </a:cubicBezTo>
                  <a:cubicBezTo>
                    <a:pt x="2035" y="488"/>
                    <a:pt x="1577" y="29"/>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485490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4854900" y="2221800"/>
              <a:ext cx="50900" cy="50175"/>
            </a:xfrm>
            <a:custGeom>
              <a:avLst/>
              <a:gdLst/>
              <a:ahLst/>
              <a:cxnLst/>
              <a:rect l="l" t="t" r="r" b="b"/>
              <a:pathLst>
                <a:path w="2036" h="2007" extrusionOk="0">
                  <a:moveTo>
                    <a:pt x="1032" y="0"/>
                  </a:moveTo>
                  <a:cubicBezTo>
                    <a:pt x="459" y="0"/>
                    <a:pt x="29"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48549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4851300" y="2366300"/>
              <a:ext cx="57375" cy="50725"/>
            </a:xfrm>
            <a:custGeom>
              <a:avLst/>
              <a:gdLst/>
              <a:ahLst/>
              <a:cxnLst/>
              <a:rect l="l" t="t" r="r" b="b"/>
              <a:pathLst>
                <a:path w="2295" h="2029" extrusionOk="0">
                  <a:moveTo>
                    <a:pt x="1184" y="0"/>
                  </a:moveTo>
                  <a:cubicBezTo>
                    <a:pt x="777" y="0"/>
                    <a:pt x="385" y="244"/>
                    <a:pt x="230" y="642"/>
                  </a:cubicBezTo>
                  <a:cubicBezTo>
                    <a:pt x="1" y="1158"/>
                    <a:pt x="259" y="1731"/>
                    <a:pt x="775" y="1960"/>
                  </a:cubicBezTo>
                  <a:cubicBezTo>
                    <a:pt x="894" y="2006"/>
                    <a:pt x="1016" y="2028"/>
                    <a:pt x="1136" y="2028"/>
                  </a:cubicBezTo>
                  <a:cubicBezTo>
                    <a:pt x="1537" y="2028"/>
                    <a:pt x="1917" y="1784"/>
                    <a:pt x="2093" y="1387"/>
                  </a:cubicBezTo>
                  <a:cubicBezTo>
                    <a:pt x="2294" y="871"/>
                    <a:pt x="2065" y="298"/>
                    <a:pt x="1549" y="68"/>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48549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48549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48549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4927275"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4927275"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4927275"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4927275"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4927275"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4927275"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4927275"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4927275"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4927275"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4927275" y="229417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4927275" y="236655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4927275" y="243822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4927275" y="2510600"/>
              <a:ext cx="50900" cy="50200"/>
            </a:xfrm>
            <a:custGeom>
              <a:avLst/>
              <a:gdLst/>
              <a:ahLst/>
              <a:cxnLst/>
              <a:rect l="l" t="t" r="r" b="b"/>
              <a:pathLst>
                <a:path w="2036" h="2008" extrusionOk="0">
                  <a:moveTo>
                    <a:pt x="1004" y="1"/>
                  </a:moveTo>
                  <a:cubicBezTo>
                    <a:pt x="459" y="1"/>
                    <a:pt x="0" y="460"/>
                    <a:pt x="0" y="1004"/>
                  </a:cubicBezTo>
                  <a:cubicBezTo>
                    <a:pt x="0"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4927275" y="258300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9996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4999650" y="265465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5071325"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50713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5071325"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5071325"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5071325"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071325"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5071325"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5071325"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5071325"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5071325"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5071325"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5071325"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5071325"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5071325"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50713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50713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5071325"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50713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51437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5143700" y="15001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5143700" y="157250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5143700" y="164487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5143700" y="1716550"/>
              <a:ext cx="50925" cy="50900"/>
            </a:xfrm>
            <a:custGeom>
              <a:avLst/>
              <a:gdLst/>
              <a:ahLst/>
              <a:cxnLst/>
              <a:rect l="l" t="t" r="r" b="b"/>
              <a:pathLst>
                <a:path w="2037"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5143700" y="178892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5143700" y="186130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5143700" y="193297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5143700" y="2005350"/>
              <a:ext cx="50925" cy="50925"/>
            </a:xfrm>
            <a:custGeom>
              <a:avLst/>
              <a:gdLst/>
              <a:ahLst/>
              <a:cxnLst/>
              <a:rect l="l" t="t" r="r" b="b"/>
              <a:pathLst>
                <a:path w="2037"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43700" y="20777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5143700" y="214940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5143700" y="2221800"/>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5143700" y="2294175"/>
              <a:ext cx="50925" cy="50200"/>
            </a:xfrm>
            <a:custGeom>
              <a:avLst/>
              <a:gdLst/>
              <a:ahLst/>
              <a:cxnLst/>
              <a:rect l="l" t="t" r="r" b="b"/>
              <a:pathLst>
                <a:path w="2037" h="2008" extrusionOk="0">
                  <a:moveTo>
                    <a:pt x="1004" y="1"/>
                  </a:moveTo>
                  <a:cubicBezTo>
                    <a:pt x="459" y="1"/>
                    <a:pt x="1" y="459"/>
                    <a:pt x="1" y="1004"/>
                  </a:cubicBezTo>
                  <a:cubicBezTo>
                    <a:pt x="1" y="1577"/>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5143700" y="2366550"/>
              <a:ext cx="50925" cy="50200"/>
            </a:xfrm>
            <a:custGeom>
              <a:avLst/>
              <a:gdLst/>
              <a:ahLst/>
              <a:cxnLst/>
              <a:rect l="l" t="t" r="r" b="b"/>
              <a:pathLst>
                <a:path w="2037"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5143700" y="2438225"/>
              <a:ext cx="50925" cy="50900"/>
            </a:xfrm>
            <a:custGeom>
              <a:avLst/>
              <a:gdLst/>
              <a:ahLst/>
              <a:cxnLst/>
              <a:rect l="l" t="t" r="r" b="b"/>
              <a:pathLst>
                <a:path w="2037"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1437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5143700" y="258300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51437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5216100" y="14284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52161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52161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5216100" y="164487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5216100" y="1716550"/>
              <a:ext cx="50175" cy="50900"/>
            </a:xfrm>
            <a:custGeom>
              <a:avLst/>
              <a:gdLst/>
              <a:ahLst/>
              <a:cxnLst/>
              <a:rect l="l" t="t" r="r" b="b"/>
              <a:pathLst>
                <a:path w="2007" h="2036" extrusionOk="0">
                  <a:moveTo>
                    <a:pt x="1003" y="0"/>
                  </a:moveTo>
                  <a:cubicBezTo>
                    <a:pt x="459" y="0"/>
                    <a:pt x="0" y="459"/>
                    <a:pt x="0" y="1032"/>
                  </a:cubicBezTo>
                  <a:cubicBezTo>
                    <a:pt x="0" y="1577"/>
                    <a:pt x="459" y="2036"/>
                    <a:pt x="1003" y="2036"/>
                  </a:cubicBezTo>
                  <a:cubicBezTo>
                    <a:pt x="1577" y="2036"/>
                    <a:pt x="2007" y="1577"/>
                    <a:pt x="2007" y="1032"/>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5216100" y="17889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77"/>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5216100" y="186130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5216100" y="193297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5216100" y="2005350"/>
              <a:ext cx="50175" cy="50925"/>
            </a:xfrm>
            <a:custGeom>
              <a:avLst/>
              <a:gdLst/>
              <a:ahLst/>
              <a:cxnLst/>
              <a:rect l="l" t="t" r="r" b="b"/>
              <a:pathLst>
                <a:path w="2007" h="2037" extrusionOk="0">
                  <a:moveTo>
                    <a:pt x="1003" y="1"/>
                  </a:moveTo>
                  <a:cubicBezTo>
                    <a:pt x="459" y="1"/>
                    <a:pt x="0" y="460"/>
                    <a:pt x="0" y="1004"/>
                  </a:cubicBezTo>
                  <a:cubicBezTo>
                    <a:pt x="0" y="1578"/>
                    <a:pt x="459" y="2036"/>
                    <a:pt x="1003" y="2036"/>
                  </a:cubicBezTo>
                  <a:cubicBezTo>
                    <a:pt x="1577" y="2036"/>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5216100" y="207775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5216100" y="21494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5216100" y="2221800"/>
              <a:ext cx="50175" cy="50900"/>
            </a:xfrm>
            <a:custGeom>
              <a:avLst/>
              <a:gdLst/>
              <a:ahLst/>
              <a:cxnLst/>
              <a:rect l="l" t="t" r="r" b="b"/>
              <a:pathLst>
                <a:path w="2007" h="2036" extrusionOk="0">
                  <a:moveTo>
                    <a:pt x="1003" y="0"/>
                  </a:moveTo>
                  <a:cubicBezTo>
                    <a:pt x="459" y="0"/>
                    <a:pt x="0" y="459"/>
                    <a:pt x="0" y="1004"/>
                  </a:cubicBezTo>
                  <a:cubicBezTo>
                    <a:pt x="0" y="1577"/>
                    <a:pt x="459" y="2036"/>
                    <a:pt x="1003" y="2036"/>
                  </a:cubicBezTo>
                  <a:cubicBezTo>
                    <a:pt x="1577" y="2036"/>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521610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521610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52161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5216100" y="2583000"/>
              <a:ext cx="50175" cy="50175"/>
            </a:xfrm>
            <a:custGeom>
              <a:avLst/>
              <a:gdLst/>
              <a:ahLst/>
              <a:cxnLst/>
              <a:rect l="l" t="t" r="r" b="b"/>
              <a:pathLst>
                <a:path w="2007" h="2007" extrusionOk="0">
                  <a:moveTo>
                    <a:pt x="1003" y="0"/>
                  </a:moveTo>
                  <a:cubicBezTo>
                    <a:pt x="459" y="0"/>
                    <a:pt x="0" y="459"/>
                    <a:pt x="0" y="1004"/>
                  </a:cubicBezTo>
                  <a:cubicBezTo>
                    <a:pt x="0" y="1548"/>
                    <a:pt x="459" y="2007"/>
                    <a:pt x="1003" y="2007"/>
                  </a:cubicBezTo>
                  <a:cubicBezTo>
                    <a:pt x="1577" y="2007"/>
                    <a:pt x="2007" y="1548"/>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5216100" y="265465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77" y="2036"/>
                    <a:pt x="2007" y="1578"/>
                    <a:pt x="2007" y="1033"/>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5287750" y="142845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52877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5287750" y="157250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5287750" y="164487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5287750" y="1716550"/>
              <a:ext cx="50925" cy="50900"/>
            </a:xfrm>
            <a:custGeom>
              <a:avLst/>
              <a:gdLst/>
              <a:ahLst/>
              <a:cxnLst/>
              <a:rect l="l" t="t" r="r" b="b"/>
              <a:pathLst>
                <a:path w="2037"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5287750" y="178892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5287750" y="1861300"/>
              <a:ext cx="50925" cy="50200"/>
            </a:xfrm>
            <a:custGeom>
              <a:avLst/>
              <a:gdLst/>
              <a:ahLst/>
              <a:cxnLst/>
              <a:rect l="l" t="t" r="r" b="b"/>
              <a:pathLst>
                <a:path w="2037"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5287750" y="19329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5287750" y="2005350"/>
              <a:ext cx="50925" cy="50925"/>
            </a:xfrm>
            <a:custGeom>
              <a:avLst/>
              <a:gdLst/>
              <a:ahLst/>
              <a:cxnLst/>
              <a:rect l="l" t="t" r="r" b="b"/>
              <a:pathLst>
                <a:path w="2037" h="2037" extrusionOk="0">
                  <a:moveTo>
                    <a:pt x="1033" y="1"/>
                  </a:moveTo>
                  <a:cubicBezTo>
                    <a:pt x="459" y="1"/>
                    <a:pt x="29"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5287750" y="207775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5287750" y="214940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5287750" y="2221800"/>
              <a:ext cx="50925" cy="50900"/>
            </a:xfrm>
            <a:custGeom>
              <a:avLst/>
              <a:gdLst/>
              <a:ahLst/>
              <a:cxnLst/>
              <a:rect l="l" t="t" r="r" b="b"/>
              <a:pathLst>
                <a:path w="2037"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5287750" y="2294175"/>
              <a:ext cx="50925" cy="50200"/>
            </a:xfrm>
            <a:custGeom>
              <a:avLst/>
              <a:gdLst/>
              <a:ahLst/>
              <a:cxnLst/>
              <a:rect l="l" t="t" r="r" b="b"/>
              <a:pathLst>
                <a:path w="2037" h="2008" extrusionOk="0">
                  <a:moveTo>
                    <a:pt x="1033" y="1"/>
                  </a:moveTo>
                  <a:cubicBezTo>
                    <a:pt x="459" y="1"/>
                    <a:pt x="29"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5287750" y="2366550"/>
              <a:ext cx="50925" cy="50200"/>
            </a:xfrm>
            <a:custGeom>
              <a:avLst/>
              <a:gdLst/>
              <a:ahLst/>
              <a:cxnLst/>
              <a:rect l="l" t="t" r="r" b="b"/>
              <a:pathLst>
                <a:path w="2037" h="2008" extrusionOk="0">
                  <a:moveTo>
                    <a:pt x="1033" y="1"/>
                  </a:moveTo>
                  <a:cubicBezTo>
                    <a:pt x="459" y="1"/>
                    <a:pt x="1" y="431"/>
                    <a:pt x="1" y="1004"/>
                  </a:cubicBezTo>
                  <a:cubicBezTo>
                    <a:pt x="1" y="1549"/>
                    <a:pt x="459" y="2008"/>
                    <a:pt x="1033" y="2008"/>
                  </a:cubicBezTo>
                  <a:cubicBezTo>
                    <a:pt x="1577" y="2008"/>
                    <a:pt x="2036" y="1549"/>
                    <a:pt x="2036" y="1004"/>
                  </a:cubicBezTo>
                  <a:cubicBezTo>
                    <a:pt x="2036" y="431"/>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5287750" y="2510600"/>
              <a:ext cx="50925" cy="50200"/>
            </a:xfrm>
            <a:custGeom>
              <a:avLst/>
              <a:gdLst/>
              <a:ahLst/>
              <a:cxnLst/>
              <a:rect l="l" t="t" r="r" b="b"/>
              <a:pathLst>
                <a:path w="2037" h="2008" extrusionOk="0">
                  <a:moveTo>
                    <a:pt x="1033" y="1"/>
                  </a:moveTo>
                  <a:cubicBezTo>
                    <a:pt x="459" y="1"/>
                    <a:pt x="29"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5287750" y="2583000"/>
              <a:ext cx="50925" cy="50175"/>
            </a:xfrm>
            <a:custGeom>
              <a:avLst/>
              <a:gdLst/>
              <a:ahLst/>
              <a:cxnLst/>
              <a:rect l="l" t="t" r="r" b="b"/>
              <a:pathLst>
                <a:path w="2037" h="2007" extrusionOk="0">
                  <a:moveTo>
                    <a:pt x="1033" y="0"/>
                  </a:moveTo>
                  <a:cubicBezTo>
                    <a:pt x="459" y="0"/>
                    <a:pt x="29"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5287750" y="2654650"/>
              <a:ext cx="50925" cy="50925"/>
            </a:xfrm>
            <a:custGeom>
              <a:avLst/>
              <a:gdLst/>
              <a:ahLst/>
              <a:cxnLst/>
              <a:rect l="l" t="t" r="r" b="b"/>
              <a:pathLst>
                <a:path w="2037" h="2037" extrusionOk="0">
                  <a:moveTo>
                    <a:pt x="1033" y="1"/>
                  </a:moveTo>
                  <a:cubicBezTo>
                    <a:pt x="459" y="1"/>
                    <a:pt x="29"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52877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5360150" y="135605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53601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53601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53601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53601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61542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61542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62258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62258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629825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629825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629825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637065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637065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644230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6875900" y="1572500"/>
              <a:ext cx="50175" cy="50175"/>
            </a:xfrm>
            <a:custGeom>
              <a:avLst/>
              <a:gdLst/>
              <a:ahLst/>
              <a:cxnLst/>
              <a:rect l="l" t="t" r="r" b="b"/>
              <a:pathLst>
                <a:path w="2007" h="2007" extrusionOk="0">
                  <a:moveTo>
                    <a:pt x="1004" y="0"/>
                  </a:moveTo>
                  <a:cubicBezTo>
                    <a:pt x="430" y="0"/>
                    <a:pt x="0" y="459"/>
                    <a:pt x="0" y="1004"/>
                  </a:cubicBezTo>
                  <a:cubicBezTo>
                    <a:pt x="0" y="1577"/>
                    <a:pt x="430"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65147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1"/>
            <p:cNvSpPr/>
            <p:nvPr/>
          </p:nvSpPr>
          <p:spPr>
            <a:xfrm>
              <a:off x="65870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1"/>
            <p:cNvSpPr/>
            <p:nvPr/>
          </p:nvSpPr>
          <p:spPr>
            <a:xfrm>
              <a:off x="6659450" y="1500100"/>
              <a:ext cx="50200" cy="50925"/>
            </a:xfrm>
            <a:custGeom>
              <a:avLst/>
              <a:gdLst/>
              <a:ahLst/>
              <a:cxnLst/>
              <a:rect l="l" t="t" r="r" b="b"/>
              <a:pathLst>
                <a:path w="2008" h="2037" extrusionOk="0">
                  <a:moveTo>
                    <a:pt x="1004" y="1"/>
                  </a:moveTo>
                  <a:cubicBezTo>
                    <a:pt x="431" y="1"/>
                    <a:pt x="1" y="460"/>
                    <a:pt x="1" y="1033"/>
                  </a:cubicBezTo>
                  <a:cubicBezTo>
                    <a:pt x="1" y="1578"/>
                    <a:pt x="431"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68035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673112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6659450" y="1572500"/>
              <a:ext cx="50200" cy="50175"/>
            </a:xfrm>
            <a:custGeom>
              <a:avLst/>
              <a:gdLst/>
              <a:ahLst/>
              <a:cxnLst/>
              <a:rect l="l" t="t" r="r" b="b"/>
              <a:pathLst>
                <a:path w="2008" h="2007" extrusionOk="0">
                  <a:moveTo>
                    <a:pt x="1004" y="0"/>
                  </a:moveTo>
                  <a:cubicBezTo>
                    <a:pt x="431" y="0"/>
                    <a:pt x="1" y="459"/>
                    <a:pt x="1" y="1004"/>
                  </a:cubicBezTo>
                  <a:cubicBezTo>
                    <a:pt x="1" y="1577"/>
                    <a:pt x="431"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65870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65147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644230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6442300" y="1644875"/>
              <a:ext cx="50925" cy="50200"/>
            </a:xfrm>
            <a:custGeom>
              <a:avLst/>
              <a:gdLst/>
              <a:ahLst/>
              <a:cxnLst/>
              <a:rect l="l" t="t" r="r" b="b"/>
              <a:pathLst>
                <a:path w="2037" h="2008" extrusionOk="0">
                  <a:moveTo>
                    <a:pt x="1033" y="1"/>
                  </a:moveTo>
                  <a:cubicBezTo>
                    <a:pt x="460" y="1"/>
                    <a:pt x="1" y="459"/>
                    <a:pt x="1" y="1004"/>
                  </a:cubicBezTo>
                  <a:cubicBezTo>
                    <a:pt x="1" y="1549"/>
                    <a:pt x="460" y="2007"/>
                    <a:pt x="1033" y="2007"/>
                  </a:cubicBezTo>
                  <a:cubicBezTo>
                    <a:pt x="1578" y="2007"/>
                    <a:pt x="2036" y="1549"/>
                    <a:pt x="2036" y="1004"/>
                  </a:cubicBezTo>
                  <a:cubicBezTo>
                    <a:pt x="2036" y="459"/>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63706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629825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62258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61542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5721350" y="2221800"/>
              <a:ext cx="50175" cy="50900"/>
            </a:xfrm>
            <a:custGeom>
              <a:avLst/>
              <a:gdLst/>
              <a:ahLst/>
              <a:cxnLst/>
              <a:rect l="l" t="t" r="r" b="b"/>
              <a:pathLst>
                <a:path w="2007" h="2036" extrusionOk="0">
                  <a:moveTo>
                    <a:pt x="1004" y="0"/>
                  </a:moveTo>
                  <a:cubicBezTo>
                    <a:pt x="459" y="0"/>
                    <a:pt x="0" y="459"/>
                    <a:pt x="0" y="1004"/>
                  </a:cubicBezTo>
                  <a:cubicBezTo>
                    <a:pt x="0" y="1577"/>
                    <a:pt x="459" y="2036"/>
                    <a:pt x="1004" y="2036"/>
                  </a:cubicBezTo>
                  <a:cubicBezTo>
                    <a:pt x="1548"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5721350" y="243822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5793000" y="15001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5793000" y="1572500"/>
              <a:ext cx="50925" cy="50175"/>
            </a:xfrm>
            <a:custGeom>
              <a:avLst/>
              <a:gdLst/>
              <a:ahLst/>
              <a:cxnLst/>
              <a:rect l="l" t="t" r="r" b="b"/>
              <a:pathLst>
                <a:path w="2037" h="2007" extrusionOk="0">
                  <a:moveTo>
                    <a:pt x="1004" y="0"/>
                  </a:moveTo>
                  <a:cubicBezTo>
                    <a:pt x="460" y="0"/>
                    <a:pt x="1" y="459"/>
                    <a:pt x="1" y="1004"/>
                  </a:cubicBezTo>
                  <a:cubicBezTo>
                    <a:pt x="1" y="1577"/>
                    <a:pt x="460" y="2007"/>
                    <a:pt x="1004" y="2007"/>
                  </a:cubicBezTo>
                  <a:cubicBezTo>
                    <a:pt x="1578" y="2007"/>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5793000" y="1644875"/>
              <a:ext cx="50925" cy="50200"/>
            </a:xfrm>
            <a:custGeom>
              <a:avLst/>
              <a:gdLst/>
              <a:ahLst/>
              <a:cxnLst/>
              <a:rect l="l" t="t" r="r" b="b"/>
              <a:pathLst>
                <a:path w="2037" h="2008" extrusionOk="0">
                  <a:moveTo>
                    <a:pt x="1004" y="1"/>
                  </a:moveTo>
                  <a:cubicBezTo>
                    <a:pt x="460" y="1"/>
                    <a:pt x="1" y="459"/>
                    <a:pt x="1" y="1004"/>
                  </a:cubicBezTo>
                  <a:cubicBezTo>
                    <a:pt x="1" y="1549"/>
                    <a:pt x="460" y="2007"/>
                    <a:pt x="1004" y="2007"/>
                  </a:cubicBezTo>
                  <a:cubicBezTo>
                    <a:pt x="1578" y="2007"/>
                    <a:pt x="2036" y="1549"/>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579300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5793000" y="1788925"/>
              <a:ext cx="50925" cy="50200"/>
            </a:xfrm>
            <a:custGeom>
              <a:avLst/>
              <a:gdLst/>
              <a:ahLst/>
              <a:cxnLst/>
              <a:rect l="l" t="t" r="r" b="b"/>
              <a:pathLst>
                <a:path w="2037" h="2008" extrusionOk="0">
                  <a:moveTo>
                    <a:pt x="1004" y="1"/>
                  </a:moveTo>
                  <a:cubicBezTo>
                    <a:pt x="460" y="1"/>
                    <a:pt x="1" y="459"/>
                    <a:pt x="1" y="1004"/>
                  </a:cubicBezTo>
                  <a:cubicBezTo>
                    <a:pt x="1" y="1577"/>
                    <a:pt x="460" y="2007"/>
                    <a:pt x="1004" y="2007"/>
                  </a:cubicBezTo>
                  <a:cubicBezTo>
                    <a:pt x="1578" y="2007"/>
                    <a:pt x="2036" y="1577"/>
                    <a:pt x="2036" y="1004"/>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5793000" y="186130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5793000" y="193297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5793000" y="2005350"/>
              <a:ext cx="50925" cy="50925"/>
            </a:xfrm>
            <a:custGeom>
              <a:avLst/>
              <a:gdLst/>
              <a:ahLst/>
              <a:cxnLst/>
              <a:rect l="l" t="t" r="r" b="b"/>
              <a:pathLst>
                <a:path w="2037" h="2037" extrusionOk="0">
                  <a:moveTo>
                    <a:pt x="1004" y="1"/>
                  </a:moveTo>
                  <a:cubicBezTo>
                    <a:pt x="460" y="1"/>
                    <a:pt x="1" y="460"/>
                    <a:pt x="1" y="1004"/>
                  </a:cubicBezTo>
                  <a:cubicBezTo>
                    <a:pt x="1" y="1578"/>
                    <a:pt x="460" y="2036"/>
                    <a:pt x="1004" y="2036"/>
                  </a:cubicBezTo>
                  <a:cubicBezTo>
                    <a:pt x="1578" y="2036"/>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5793000" y="20777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5865400" y="15001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5865400"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58654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58654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5865400" y="1788925"/>
              <a:ext cx="50900" cy="50200"/>
            </a:xfrm>
            <a:custGeom>
              <a:avLst/>
              <a:gdLst/>
              <a:ahLst/>
              <a:cxnLst/>
              <a:rect l="l" t="t" r="r" b="b"/>
              <a:pathLst>
                <a:path w="2036" h="2008" extrusionOk="0">
                  <a:moveTo>
                    <a:pt x="1004" y="1"/>
                  </a:moveTo>
                  <a:cubicBezTo>
                    <a:pt x="459" y="1"/>
                    <a:pt x="0" y="459"/>
                    <a:pt x="0" y="1004"/>
                  </a:cubicBezTo>
                  <a:cubicBezTo>
                    <a:pt x="0"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58654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58654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5865400" y="2005350"/>
              <a:ext cx="50900" cy="50925"/>
            </a:xfrm>
            <a:custGeom>
              <a:avLst/>
              <a:gdLst/>
              <a:ahLst/>
              <a:cxnLst/>
              <a:rect l="l" t="t" r="r" b="b"/>
              <a:pathLst>
                <a:path w="2036" h="2037" extrusionOk="0">
                  <a:moveTo>
                    <a:pt x="1004" y="1"/>
                  </a:moveTo>
                  <a:cubicBezTo>
                    <a:pt x="459" y="1"/>
                    <a:pt x="0" y="460"/>
                    <a:pt x="0" y="1004"/>
                  </a:cubicBezTo>
                  <a:cubicBezTo>
                    <a:pt x="0"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5937775"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593777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59377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5937775" y="1716550"/>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59377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59377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5937775" y="193297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5937775" y="2005350"/>
              <a:ext cx="50200" cy="50925"/>
            </a:xfrm>
            <a:custGeom>
              <a:avLst/>
              <a:gdLst/>
              <a:ahLst/>
              <a:cxnLst/>
              <a:rect l="l" t="t" r="r" b="b"/>
              <a:pathLst>
                <a:path w="2008" h="2037" extrusionOk="0">
                  <a:moveTo>
                    <a:pt x="1004" y="1"/>
                  </a:moveTo>
                  <a:cubicBezTo>
                    <a:pt x="459" y="1"/>
                    <a:pt x="1" y="460"/>
                    <a:pt x="1" y="1004"/>
                  </a:cubicBezTo>
                  <a:cubicBezTo>
                    <a:pt x="1" y="1578"/>
                    <a:pt x="459" y="2036"/>
                    <a:pt x="1004" y="2036"/>
                  </a:cubicBezTo>
                  <a:cubicBezTo>
                    <a:pt x="1549" y="2036"/>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6009450" y="15001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6009450"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6009450" y="164487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6081825" y="1500100"/>
              <a:ext cx="50900" cy="50925"/>
            </a:xfrm>
            <a:custGeom>
              <a:avLst/>
              <a:gdLst/>
              <a:ahLst/>
              <a:cxnLst/>
              <a:rect l="l" t="t" r="r" b="b"/>
              <a:pathLst>
                <a:path w="2036"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6081825" y="1572500"/>
              <a:ext cx="50900" cy="50175"/>
            </a:xfrm>
            <a:custGeom>
              <a:avLst/>
              <a:gdLst/>
              <a:ahLst/>
              <a:cxnLst/>
              <a:rect l="l" t="t" r="r" b="b"/>
              <a:pathLst>
                <a:path w="2036"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6081825" y="1644875"/>
              <a:ext cx="50900" cy="50200"/>
            </a:xfrm>
            <a:custGeom>
              <a:avLst/>
              <a:gdLst/>
              <a:ahLst/>
              <a:cxnLst/>
              <a:rect l="l" t="t" r="r" b="b"/>
              <a:pathLst>
                <a:path w="2036"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6081825" y="1716550"/>
              <a:ext cx="50900" cy="50900"/>
            </a:xfrm>
            <a:custGeom>
              <a:avLst/>
              <a:gdLst/>
              <a:ahLst/>
              <a:cxnLst/>
              <a:rect l="l" t="t" r="r" b="b"/>
              <a:pathLst>
                <a:path w="2036" h="2036" extrusionOk="0">
                  <a:moveTo>
                    <a:pt x="1004" y="0"/>
                  </a:moveTo>
                  <a:cubicBezTo>
                    <a:pt x="459" y="0"/>
                    <a:pt x="1" y="459"/>
                    <a:pt x="1" y="1032"/>
                  </a:cubicBezTo>
                  <a:cubicBezTo>
                    <a:pt x="1"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60094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60094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6" y="1577"/>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60094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60094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60094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60094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5937775" y="20777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5865400" y="20777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5865400" y="214940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5793000" y="2149400"/>
              <a:ext cx="50925" cy="50925"/>
            </a:xfrm>
            <a:custGeom>
              <a:avLst/>
              <a:gdLst/>
              <a:ahLst/>
              <a:cxnLst/>
              <a:rect l="l" t="t" r="r" b="b"/>
              <a:pathLst>
                <a:path w="2037" h="2037" extrusionOk="0">
                  <a:moveTo>
                    <a:pt x="1004" y="1"/>
                  </a:moveTo>
                  <a:cubicBezTo>
                    <a:pt x="460" y="1"/>
                    <a:pt x="1" y="460"/>
                    <a:pt x="1" y="1033"/>
                  </a:cubicBezTo>
                  <a:cubicBezTo>
                    <a:pt x="1" y="1578"/>
                    <a:pt x="460" y="2036"/>
                    <a:pt x="1004" y="2036"/>
                  </a:cubicBezTo>
                  <a:cubicBezTo>
                    <a:pt x="1578" y="2036"/>
                    <a:pt x="2036" y="1578"/>
                    <a:pt x="2036" y="1033"/>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5360150" y="1716550"/>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5360150" y="178892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77"/>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5360150" y="18613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5360150" y="19329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5360150" y="2005350"/>
              <a:ext cx="50900" cy="50925"/>
            </a:xfrm>
            <a:custGeom>
              <a:avLst/>
              <a:gdLst/>
              <a:ahLst/>
              <a:cxnLst/>
              <a:rect l="l" t="t" r="r" b="b"/>
              <a:pathLst>
                <a:path w="2036" h="2037" extrusionOk="0">
                  <a:moveTo>
                    <a:pt x="1032" y="1"/>
                  </a:moveTo>
                  <a:cubicBezTo>
                    <a:pt x="459" y="1"/>
                    <a:pt x="0" y="460"/>
                    <a:pt x="0" y="1004"/>
                  </a:cubicBezTo>
                  <a:cubicBezTo>
                    <a:pt x="0" y="1578"/>
                    <a:pt x="459" y="2036"/>
                    <a:pt x="1032" y="2036"/>
                  </a:cubicBezTo>
                  <a:cubicBezTo>
                    <a:pt x="1577" y="2036"/>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5360150" y="20777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53601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5360150" y="2221800"/>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536015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536015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53601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536015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536015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5360150" y="272705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5360150"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5432525" y="135605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54325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54325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5432525" y="157250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5432525" y="164487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5432525" y="1716550"/>
              <a:ext cx="50200" cy="50900"/>
            </a:xfrm>
            <a:custGeom>
              <a:avLst/>
              <a:gdLst/>
              <a:ahLst/>
              <a:cxnLst/>
              <a:rect l="l" t="t" r="r" b="b"/>
              <a:pathLst>
                <a:path w="2008" h="2036" extrusionOk="0">
                  <a:moveTo>
                    <a:pt x="1004" y="0"/>
                  </a:moveTo>
                  <a:cubicBezTo>
                    <a:pt x="459" y="0"/>
                    <a:pt x="0" y="459"/>
                    <a:pt x="0" y="1032"/>
                  </a:cubicBezTo>
                  <a:cubicBezTo>
                    <a:pt x="0" y="1577"/>
                    <a:pt x="459" y="2036"/>
                    <a:pt x="1004" y="2036"/>
                  </a:cubicBezTo>
                  <a:cubicBezTo>
                    <a:pt x="1577"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5432525" y="178892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5432525" y="186130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5432525" y="19329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5432525" y="2005350"/>
              <a:ext cx="50200" cy="50925"/>
            </a:xfrm>
            <a:custGeom>
              <a:avLst/>
              <a:gdLst/>
              <a:ahLst/>
              <a:cxnLst/>
              <a:rect l="l" t="t" r="r" b="b"/>
              <a:pathLst>
                <a:path w="2008" h="2037" extrusionOk="0">
                  <a:moveTo>
                    <a:pt x="1004" y="1"/>
                  </a:moveTo>
                  <a:cubicBezTo>
                    <a:pt x="459" y="1"/>
                    <a:pt x="0" y="460"/>
                    <a:pt x="0" y="1004"/>
                  </a:cubicBezTo>
                  <a:cubicBezTo>
                    <a:pt x="0" y="1578"/>
                    <a:pt x="459" y="2036"/>
                    <a:pt x="1004" y="2036"/>
                  </a:cubicBezTo>
                  <a:cubicBezTo>
                    <a:pt x="1577"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5432525" y="20777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5432525" y="21494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5432525" y="2221800"/>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54325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5432525" y="2366550"/>
              <a:ext cx="50200" cy="50200"/>
            </a:xfrm>
            <a:custGeom>
              <a:avLst/>
              <a:gdLst/>
              <a:ahLst/>
              <a:cxnLst/>
              <a:rect l="l" t="t" r="r" b="b"/>
              <a:pathLst>
                <a:path w="2008" h="2008" extrusionOk="0">
                  <a:moveTo>
                    <a:pt x="1004" y="1"/>
                  </a:moveTo>
                  <a:cubicBezTo>
                    <a:pt x="459" y="1"/>
                    <a:pt x="0" y="460"/>
                    <a:pt x="0" y="1004"/>
                  </a:cubicBezTo>
                  <a:cubicBezTo>
                    <a:pt x="0" y="1549"/>
                    <a:pt x="459" y="2008"/>
                    <a:pt x="1004" y="2008"/>
                  </a:cubicBezTo>
                  <a:cubicBezTo>
                    <a:pt x="1577"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54325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77"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543252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54325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5432525" y="2871100"/>
              <a:ext cx="50200" cy="50900"/>
            </a:xfrm>
            <a:custGeom>
              <a:avLst/>
              <a:gdLst/>
              <a:ahLst/>
              <a:cxnLst/>
              <a:rect l="l" t="t" r="r" b="b"/>
              <a:pathLst>
                <a:path w="2008" h="2036" extrusionOk="0">
                  <a:moveTo>
                    <a:pt x="1004" y="0"/>
                  </a:moveTo>
                  <a:cubicBezTo>
                    <a:pt x="459" y="0"/>
                    <a:pt x="0" y="459"/>
                    <a:pt x="0" y="1032"/>
                  </a:cubicBezTo>
                  <a:cubicBezTo>
                    <a:pt x="0" y="1577"/>
                    <a:pt x="459" y="2035"/>
                    <a:pt x="1004" y="2035"/>
                  </a:cubicBezTo>
                  <a:cubicBezTo>
                    <a:pt x="1577"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543252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543252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55049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550490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55049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55049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55049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550490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55049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55049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550490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550490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550490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49" y="2036"/>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550490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55049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550490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550490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550490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49" y="2007"/>
                    <a:pt x="2008" y="1577"/>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550490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49"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557657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5576575" y="157250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557657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55765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5576575" y="178892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77"/>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55765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5576575" y="19329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5576575" y="2005350"/>
              <a:ext cx="50900" cy="50925"/>
            </a:xfrm>
            <a:custGeom>
              <a:avLst/>
              <a:gdLst/>
              <a:ahLst/>
              <a:cxnLst/>
              <a:rect l="l" t="t" r="r" b="b"/>
              <a:pathLst>
                <a:path w="2036"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5576575" y="20777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55765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5576575" y="2221800"/>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55765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55765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5576575" y="251060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5576575" y="258300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5576575" y="265465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564895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5648950" y="157250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564895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564895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78" y="2036"/>
                    <a:pt x="2008" y="1577"/>
                    <a:pt x="2008" y="1032"/>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564895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p:nvPr/>
          </p:nvSpPr>
          <p:spPr>
            <a:xfrm>
              <a:off x="5648950" y="186130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78" y="2008"/>
                    <a:pt x="2008" y="1549"/>
                    <a:pt x="2008" y="1004"/>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564895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564895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78"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5648950" y="20777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7213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7213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5721350" y="1644875"/>
              <a:ext cx="50175" cy="50200"/>
            </a:xfrm>
            <a:custGeom>
              <a:avLst/>
              <a:gdLst/>
              <a:ahLst/>
              <a:cxnLst/>
              <a:rect l="l" t="t" r="r" b="b"/>
              <a:pathLst>
                <a:path w="2007" h="2008" extrusionOk="0">
                  <a:moveTo>
                    <a:pt x="1004" y="1"/>
                  </a:moveTo>
                  <a:cubicBezTo>
                    <a:pt x="459" y="1"/>
                    <a:pt x="0" y="459"/>
                    <a:pt x="0" y="1004"/>
                  </a:cubicBezTo>
                  <a:cubicBezTo>
                    <a:pt x="0" y="1549"/>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1"/>
            <p:cNvSpPr/>
            <p:nvPr/>
          </p:nvSpPr>
          <p:spPr>
            <a:xfrm>
              <a:off x="5721350" y="1716550"/>
              <a:ext cx="50175" cy="50900"/>
            </a:xfrm>
            <a:custGeom>
              <a:avLst/>
              <a:gdLst/>
              <a:ahLst/>
              <a:cxnLst/>
              <a:rect l="l" t="t" r="r" b="b"/>
              <a:pathLst>
                <a:path w="2007" h="2036" extrusionOk="0">
                  <a:moveTo>
                    <a:pt x="1004" y="0"/>
                  </a:moveTo>
                  <a:cubicBezTo>
                    <a:pt x="459" y="0"/>
                    <a:pt x="0" y="459"/>
                    <a:pt x="0" y="1032"/>
                  </a:cubicBezTo>
                  <a:cubicBezTo>
                    <a:pt x="0" y="1577"/>
                    <a:pt x="459"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1"/>
            <p:cNvSpPr/>
            <p:nvPr/>
          </p:nvSpPr>
          <p:spPr>
            <a:xfrm>
              <a:off x="5721350" y="178892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5721350" y="186130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5721350" y="1932975"/>
              <a:ext cx="50175" cy="50900"/>
            </a:xfrm>
            <a:custGeom>
              <a:avLst/>
              <a:gdLst/>
              <a:ahLst/>
              <a:cxnLst/>
              <a:rect l="l" t="t" r="r" b="b"/>
              <a:pathLst>
                <a:path w="2007"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5721350" y="2005350"/>
              <a:ext cx="50175" cy="50925"/>
            </a:xfrm>
            <a:custGeom>
              <a:avLst/>
              <a:gdLst/>
              <a:ahLst/>
              <a:cxnLst/>
              <a:rect l="l" t="t" r="r" b="b"/>
              <a:pathLst>
                <a:path w="2007" h="2037" extrusionOk="0">
                  <a:moveTo>
                    <a:pt x="1004" y="1"/>
                  </a:moveTo>
                  <a:cubicBezTo>
                    <a:pt x="459" y="1"/>
                    <a:pt x="0" y="460"/>
                    <a:pt x="0" y="1004"/>
                  </a:cubicBezTo>
                  <a:cubicBezTo>
                    <a:pt x="0" y="1578"/>
                    <a:pt x="459"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5721350" y="20777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5721350" y="21494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5648950" y="21494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1"/>
            <p:cNvSpPr/>
            <p:nvPr/>
          </p:nvSpPr>
          <p:spPr>
            <a:xfrm>
              <a:off x="5648950" y="2221800"/>
              <a:ext cx="50200" cy="50900"/>
            </a:xfrm>
            <a:custGeom>
              <a:avLst/>
              <a:gdLst/>
              <a:ahLst/>
              <a:cxnLst/>
              <a:rect l="l" t="t" r="r" b="b"/>
              <a:pathLst>
                <a:path w="2008" h="2036" extrusionOk="0">
                  <a:moveTo>
                    <a:pt x="1004" y="0"/>
                  </a:moveTo>
                  <a:cubicBezTo>
                    <a:pt x="460" y="0"/>
                    <a:pt x="1" y="459"/>
                    <a:pt x="1" y="1004"/>
                  </a:cubicBezTo>
                  <a:cubicBezTo>
                    <a:pt x="1" y="1577"/>
                    <a:pt x="460" y="2036"/>
                    <a:pt x="1004" y="2036"/>
                  </a:cubicBezTo>
                  <a:cubicBezTo>
                    <a:pt x="1578" y="2036"/>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1"/>
            <p:cNvSpPr/>
            <p:nvPr/>
          </p:nvSpPr>
          <p:spPr>
            <a:xfrm>
              <a:off x="5648950" y="229417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78"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5648950" y="2366550"/>
              <a:ext cx="50200" cy="50200"/>
            </a:xfrm>
            <a:custGeom>
              <a:avLst/>
              <a:gdLst/>
              <a:ahLst/>
              <a:cxnLst/>
              <a:rect l="l" t="t" r="r" b="b"/>
              <a:pathLst>
                <a:path w="2008" h="2008" extrusionOk="0">
                  <a:moveTo>
                    <a:pt x="1004" y="1"/>
                  </a:moveTo>
                  <a:cubicBezTo>
                    <a:pt x="460" y="1"/>
                    <a:pt x="1" y="431"/>
                    <a:pt x="1" y="1004"/>
                  </a:cubicBezTo>
                  <a:cubicBezTo>
                    <a:pt x="1" y="1549"/>
                    <a:pt x="460" y="2008"/>
                    <a:pt x="1004" y="2008"/>
                  </a:cubicBezTo>
                  <a:cubicBezTo>
                    <a:pt x="1578" y="2008"/>
                    <a:pt x="2008" y="1549"/>
                    <a:pt x="2008" y="1004"/>
                  </a:cubicBezTo>
                  <a:cubicBezTo>
                    <a:pt x="2008" y="431"/>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5648950" y="265465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648950" y="258300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5648950" y="251060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78"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564895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5576575" y="243822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55049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5432525" y="243822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53601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5287750" y="243822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5216100" y="2438225"/>
              <a:ext cx="50175" cy="50900"/>
            </a:xfrm>
            <a:custGeom>
              <a:avLst/>
              <a:gdLst/>
              <a:ahLst/>
              <a:cxnLst/>
              <a:rect l="l" t="t" r="r" b="b"/>
              <a:pathLst>
                <a:path w="2007" h="2036" extrusionOk="0">
                  <a:moveTo>
                    <a:pt x="1003" y="1"/>
                  </a:moveTo>
                  <a:cubicBezTo>
                    <a:pt x="459" y="1"/>
                    <a:pt x="0" y="459"/>
                    <a:pt x="0" y="1033"/>
                  </a:cubicBezTo>
                  <a:cubicBezTo>
                    <a:pt x="0" y="1577"/>
                    <a:pt x="459" y="2036"/>
                    <a:pt x="1003" y="2036"/>
                  </a:cubicBezTo>
                  <a:cubicBezTo>
                    <a:pt x="1577" y="2036"/>
                    <a:pt x="2007" y="1577"/>
                    <a:pt x="2007" y="1033"/>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5865400" y="3376350"/>
              <a:ext cx="50900" cy="50900"/>
            </a:xfrm>
            <a:custGeom>
              <a:avLst/>
              <a:gdLst/>
              <a:ahLst/>
              <a:cxnLst/>
              <a:rect l="l" t="t" r="r" b="b"/>
              <a:pathLst>
                <a:path w="2036" h="2036" extrusionOk="0">
                  <a:moveTo>
                    <a:pt x="1004" y="0"/>
                  </a:moveTo>
                  <a:cubicBezTo>
                    <a:pt x="459" y="0"/>
                    <a:pt x="0" y="459"/>
                    <a:pt x="0" y="1003"/>
                  </a:cubicBezTo>
                  <a:cubicBezTo>
                    <a:pt x="0" y="1577"/>
                    <a:pt x="459" y="2035"/>
                    <a:pt x="1004" y="2035"/>
                  </a:cubicBezTo>
                  <a:cubicBezTo>
                    <a:pt x="1577" y="2035"/>
                    <a:pt x="2036" y="1577"/>
                    <a:pt x="2036" y="1003"/>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1"/>
            <p:cNvSpPr/>
            <p:nvPr/>
          </p:nvSpPr>
          <p:spPr>
            <a:xfrm>
              <a:off x="5865400" y="3303950"/>
              <a:ext cx="50900" cy="50925"/>
            </a:xfrm>
            <a:custGeom>
              <a:avLst/>
              <a:gdLst/>
              <a:ahLst/>
              <a:cxnLst/>
              <a:rect l="l" t="t" r="r" b="b"/>
              <a:pathLst>
                <a:path w="2036" h="2037"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1"/>
            <p:cNvSpPr/>
            <p:nvPr/>
          </p:nvSpPr>
          <p:spPr>
            <a:xfrm>
              <a:off x="5937775" y="3159900"/>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937775"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793000" y="3087525"/>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793000" y="2943475"/>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721350" y="3376350"/>
              <a:ext cx="50175" cy="50900"/>
            </a:xfrm>
            <a:custGeom>
              <a:avLst/>
              <a:gdLst/>
              <a:ahLst/>
              <a:cxnLst/>
              <a:rect l="l" t="t" r="r" b="b"/>
              <a:pathLst>
                <a:path w="2007" h="2036" extrusionOk="0">
                  <a:moveTo>
                    <a:pt x="1004" y="0"/>
                  </a:moveTo>
                  <a:cubicBezTo>
                    <a:pt x="459" y="0"/>
                    <a:pt x="0" y="459"/>
                    <a:pt x="0" y="1003"/>
                  </a:cubicBezTo>
                  <a:cubicBezTo>
                    <a:pt x="0" y="1577"/>
                    <a:pt x="459" y="2035"/>
                    <a:pt x="1004" y="2035"/>
                  </a:cubicBezTo>
                  <a:cubicBezTo>
                    <a:pt x="1548"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721350" y="3303950"/>
              <a:ext cx="50175" cy="50925"/>
            </a:xfrm>
            <a:custGeom>
              <a:avLst/>
              <a:gdLst/>
              <a:ahLst/>
              <a:cxnLst/>
              <a:rect l="l" t="t" r="r" b="b"/>
              <a:pathLst>
                <a:path w="2007" h="2037"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721350" y="3232300"/>
              <a:ext cx="50175" cy="50175"/>
            </a:xfrm>
            <a:custGeom>
              <a:avLst/>
              <a:gdLst/>
              <a:ahLst/>
              <a:cxnLst/>
              <a:rect l="l" t="t" r="r" b="b"/>
              <a:pathLst>
                <a:path w="2007" h="2007" extrusionOk="0">
                  <a:moveTo>
                    <a:pt x="1004" y="0"/>
                  </a:moveTo>
                  <a:cubicBezTo>
                    <a:pt x="459" y="0"/>
                    <a:pt x="0" y="459"/>
                    <a:pt x="0" y="1003"/>
                  </a:cubicBezTo>
                  <a:cubicBezTo>
                    <a:pt x="0" y="1548"/>
                    <a:pt x="459" y="2007"/>
                    <a:pt x="1004" y="2007"/>
                  </a:cubicBezTo>
                  <a:cubicBezTo>
                    <a:pt x="1548" y="2007"/>
                    <a:pt x="2007" y="1548"/>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4895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78"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5648950" y="3303950"/>
              <a:ext cx="50200" cy="50925"/>
            </a:xfrm>
            <a:custGeom>
              <a:avLst/>
              <a:gdLst/>
              <a:ahLst/>
              <a:cxnLst/>
              <a:rect l="l" t="t" r="r" b="b"/>
              <a:pathLst>
                <a:path w="2008" h="2037"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5865400" y="35204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5793000" y="3520400"/>
              <a:ext cx="50925" cy="50900"/>
            </a:xfrm>
            <a:custGeom>
              <a:avLst/>
              <a:gdLst/>
              <a:ahLst/>
              <a:cxnLst/>
              <a:rect l="l" t="t" r="r" b="b"/>
              <a:pathLst>
                <a:path w="2037" h="2036" extrusionOk="0">
                  <a:moveTo>
                    <a:pt x="1004" y="0"/>
                  </a:moveTo>
                  <a:cubicBezTo>
                    <a:pt x="460" y="0"/>
                    <a:pt x="1" y="459"/>
                    <a:pt x="1" y="1032"/>
                  </a:cubicBezTo>
                  <a:cubicBezTo>
                    <a:pt x="1" y="1577"/>
                    <a:pt x="460" y="2035"/>
                    <a:pt x="1004" y="2035"/>
                  </a:cubicBezTo>
                  <a:cubicBezTo>
                    <a:pt x="1578" y="2035"/>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5721350" y="3520400"/>
              <a:ext cx="50175" cy="50900"/>
            </a:xfrm>
            <a:custGeom>
              <a:avLst/>
              <a:gdLst/>
              <a:ahLst/>
              <a:cxnLst/>
              <a:rect l="l" t="t" r="r" b="b"/>
              <a:pathLst>
                <a:path w="2007" h="2036" extrusionOk="0">
                  <a:moveTo>
                    <a:pt x="1004" y="0"/>
                  </a:moveTo>
                  <a:cubicBezTo>
                    <a:pt x="459" y="0"/>
                    <a:pt x="0" y="459"/>
                    <a:pt x="0" y="1032"/>
                  </a:cubicBezTo>
                  <a:cubicBezTo>
                    <a:pt x="0" y="1577"/>
                    <a:pt x="459" y="2035"/>
                    <a:pt x="1004" y="2035"/>
                  </a:cubicBezTo>
                  <a:cubicBezTo>
                    <a:pt x="1548" y="2035"/>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5648950" y="35204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78"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5576575" y="3520400"/>
              <a:ext cx="50900" cy="50900"/>
            </a:xfrm>
            <a:custGeom>
              <a:avLst/>
              <a:gdLst/>
              <a:ahLst/>
              <a:cxnLst/>
              <a:rect l="l" t="t" r="r" b="b"/>
              <a:pathLst>
                <a:path w="2036" h="2036" extrusionOk="0">
                  <a:moveTo>
                    <a:pt x="1033" y="0"/>
                  </a:moveTo>
                  <a:cubicBezTo>
                    <a:pt x="459" y="0"/>
                    <a:pt x="1"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5576575" y="3448725"/>
              <a:ext cx="50900" cy="50200"/>
            </a:xfrm>
            <a:custGeom>
              <a:avLst/>
              <a:gdLst/>
              <a:ahLst/>
              <a:cxnLst/>
              <a:rect l="l" t="t" r="r" b="b"/>
              <a:pathLst>
                <a:path w="2036" h="2008"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5504900" y="3448725"/>
              <a:ext cx="50200" cy="50200"/>
            </a:xfrm>
            <a:custGeom>
              <a:avLst/>
              <a:gdLst/>
              <a:ahLst/>
              <a:cxnLst/>
              <a:rect l="l" t="t" r="r" b="b"/>
              <a:pathLst>
                <a:path w="2008" h="2008"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5504900" y="3376350"/>
              <a:ext cx="50200" cy="50900"/>
            </a:xfrm>
            <a:custGeom>
              <a:avLst/>
              <a:gdLst/>
              <a:ahLst/>
              <a:cxnLst/>
              <a:rect l="l" t="t" r="r" b="b"/>
              <a:pathLst>
                <a:path w="2008" h="2036" extrusionOk="0">
                  <a:moveTo>
                    <a:pt x="1004" y="0"/>
                  </a:moveTo>
                  <a:cubicBezTo>
                    <a:pt x="460" y="0"/>
                    <a:pt x="1" y="459"/>
                    <a:pt x="1" y="1003"/>
                  </a:cubicBezTo>
                  <a:cubicBezTo>
                    <a:pt x="1" y="1577"/>
                    <a:pt x="460" y="2035"/>
                    <a:pt x="1004" y="2035"/>
                  </a:cubicBezTo>
                  <a:cubicBezTo>
                    <a:pt x="1549" y="2035"/>
                    <a:pt x="2008" y="1577"/>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5432525" y="3376350"/>
              <a:ext cx="50200" cy="50900"/>
            </a:xfrm>
            <a:custGeom>
              <a:avLst/>
              <a:gdLst/>
              <a:ahLst/>
              <a:cxnLst/>
              <a:rect l="l" t="t" r="r" b="b"/>
              <a:pathLst>
                <a:path w="2008" h="2036" extrusionOk="0">
                  <a:moveTo>
                    <a:pt x="1004" y="0"/>
                  </a:moveTo>
                  <a:cubicBezTo>
                    <a:pt x="459" y="0"/>
                    <a:pt x="0" y="459"/>
                    <a:pt x="0" y="1003"/>
                  </a:cubicBezTo>
                  <a:cubicBezTo>
                    <a:pt x="0" y="1577"/>
                    <a:pt x="459" y="2035"/>
                    <a:pt x="1004" y="2035"/>
                  </a:cubicBezTo>
                  <a:cubicBezTo>
                    <a:pt x="1577" y="2035"/>
                    <a:pt x="2007" y="1577"/>
                    <a:pt x="2007" y="1003"/>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5432525" y="3303950"/>
              <a:ext cx="50200" cy="50925"/>
            </a:xfrm>
            <a:custGeom>
              <a:avLst/>
              <a:gdLst/>
              <a:ahLst/>
              <a:cxnLst/>
              <a:rect l="l" t="t" r="r" b="b"/>
              <a:pathLst>
                <a:path w="2008" h="2037"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5360150" y="3303950"/>
              <a:ext cx="50900" cy="50925"/>
            </a:xfrm>
            <a:custGeom>
              <a:avLst/>
              <a:gdLst/>
              <a:ahLst/>
              <a:cxnLst/>
              <a:rect l="l" t="t" r="r" b="b"/>
              <a:pathLst>
                <a:path w="2036" h="2037"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5360150" y="3232300"/>
              <a:ext cx="50900" cy="50175"/>
            </a:xfrm>
            <a:custGeom>
              <a:avLst/>
              <a:gdLst/>
              <a:ahLst/>
              <a:cxnLst/>
              <a:rect l="l" t="t" r="r" b="b"/>
              <a:pathLst>
                <a:path w="2036" h="2007" extrusionOk="0">
                  <a:moveTo>
                    <a:pt x="1032" y="0"/>
                  </a:moveTo>
                  <a:cubicBezTo>
                    <a:pt x="459" y="0"/>
                    <a:pt x="0" y="459"/>
                    <a:pt x="0" y="1003"/>
                  </a:cubicBezTo>
                  <a:cubicBezTo>
                    <a:pt x="0" y="1548"/>
                    <a:pt x="459" y="2007"/>
                    <a:pt x="1032" y="2007"/>
                  </a:cubicBezTo>
                  <a:cubicBezTo>
                    <a:pt x="1577" y="2007"/>
                    <a:pt x="2035" y="1548"/>
                    <a:pt x="2035" y="1003"/>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5504900" y="3232300"/>
              <a:ext cx="50200" cy="50175"/>
            </a:xfrm>
            <a:custGeom>
              <a:avLst/>
              <a:gdLst/>
              <a:ahLst/>
              <a:cxnLst/>
              <a:rect l="l" t="t" r="r" b="b"/>
              <a:pathLst>
                <a:path w="2008" h="2007" extrusionOk="0">
                  <a:moveTo>
                    <a:pt x="1004" y="0"/>
                  </a:moveTo>
                  <a:cubicBezTo>
                    <a:pt x="460" y="0"/>
                    <a:pt x="1" y="459"/>
                    <a:pt x="1" y="1003"/>
                  </a:cubicBezTo>
                  <a:cubicBezTo>
                    <a:pt x="1" y="1548"/>
                    <a:pt x="460" y="2007"/>
                    <a:pt x="1004" y="2007"/>
                  </a:cubicBezTo>
                  <a:cubicBezTo>
                    <a:pt x="1549" y="2007"/>
                    <a:pt x="2008" y="1548"/>
                    <a:pt x="2008" y="1003"/>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5432525" y="3159900"/>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77" y="2007"/>
                    <a:pt x="2007" y="1577"/>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5360150" y="3087525"/>
              <a:ext cx="50900" cy="50900"/>
            </a:xfrm>
            <a:custGeom>
              <a:avLst/>
              <a:gdLst/>
              <a:ahLst/>
              <a:cxnLst/>
              <a:rect l="l" t="t" r="r" b="b"/>
              <a:pathLst>
                <a:path w="2036" h="2036" extrusionOk="0">
                  <a:moveTo>
                    <a:pt x="1032" y="0"/>
                  </a:moveTo>
                  <a:cubicBezTo>
                    <a:pt x="459" y="0"/>
                    <a:pt x="0" y="459"/>
                    <a:pt x="0" y="1032"/>
                  </a:cubicBezTo>
                  <a:cubicBezTo>
                    <a:pt x="0" y="1577"/>
                    <a:pt x="459" y="2036"/>
                    <a:pt x="1032" y="2036"/>
                  </a:cubicBezTo>
                  <a:cubicBezTo>
                    <a:pt x="1577" y="2036"/>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7092325" y="157250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7019950" y="157250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7019950" y="150010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6947550" y="1572500"/>
              <a:ext cx="50925" cy="50175"/>
            </a:xfrm>
            <a:custGeom>
              <a:avLst/>
              <a:gdLst/>
              <a:ahLst/>
              <a:cxnLst/>
              <a:rect l="l" t="t" r="r" b="b"/>
              <a:pathLst>
                <a:path w="2037" h="2007" extrusionOk="0">
                  <a:moveTo>
                    <a:pt x="1033" y="0"/>
                  </a:moveTo>
                  <a:cubicBezTo>
                    <a:pt x="460" y="0"/>
                    <a:pt x="1" y="459"/>
                    <a:pt x="1" y="1004"/>
                  </a:cubicBezTo>
                  <a:cubicBezTo>
                    <a:pt x="1" y="1577"/>
                    <a:pt x="460" y="2007"/>
                    <a:pt x="1033" y="2007"/>
                  </a:cubicBezTo>
                  <a:cubicBezTo>
                    <a:pt x="1578" y="2007"/>
                    <a:pt x="2036" y="1577"/>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6947550" y="1500100"/>
              <a:ext cx="50925" cy="50925"/>
            </a:xfrm>
            <a:custGeom>
              <a:avLst/>
              <a:gdLst/>
              <a:ahLst/>
              <a:cxnLst/>
              <a:rect l="l" t="t" r="r" b="b"/>
              <a:pathLst>
                <a:path w="2037" h="2037" extrusionOk="0">
                  <a:moveTo>
                    <a:pt x="1033" y="1"/>
                  </a:moveTo>
                  <a:cubicBezTo>
                    <a:pt x="460" y="1"/>
                    <a:pt x="1" y="460"/>
                    <a:pt x="1" y="1033"/>
                  </a:cubicBezTo>
                  <a:cubicBezTo>
                    <a:pt x="1" y="1578"/>
                    <a:pt x="460" y="2036"/>
                    <a:pt x="1033" y="2036"/>
                  </a:cubicBezTo>
                  <a:cubicBezTo>
                    <a:pt x="1578" y="2036"/>
                    <a:pt x="2036" y="1578"/>
                    <a:pt x="2036" y="1033"/>
                  </a:cubicBezTo>
                  <a:cubicBezTo>
                    <a:pt x="2036" y="460"/>
                    <a:pt x="1578"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6875900" y="1644875"/>
              <a:ext cx="50175" cy="50200"/>
            </a:xfrm>
            <a:custGeom>
              <a:avLst/>
              <a:gdLst/>
              <a:ahLst/>
              <a:cxnLst/>
              <a:rect l="l" t="t" r="r" b="b"/>
              <a:pathLst>
                <a:path w="2007" h="2008" extrusionOk="0">
                  <a:moveTo>
                    <a:pt x="1004" y="1"/>
                  </a:moveTo>
                  <a:cubicBezTo>
                    <a:pt x="430" y="1"/>
                    <a:pt x="0" y="459"/>
                    <a:pt x="0" y="1004"/>
                  </a:cubicBezTo>
                  <a:cubicBezTo>
                    <a:pt x="0" y="1549"/>
                    <a:pt x="430"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6875900" y="1500100"/>
              <a:ext cx="50175" cy="50925"/>
            </a:xfrm>
            <a:custGeom>
              <a:avLst/>
              <a:gdLst/>
              <a:ahLst/>
              <a:cxnLst/>
              <a:rect l="l" t="t" r="r" b="b"/>
              <a:pathLst>
                <a:path w="2007" h="2037" extrusionOk="0">
                  <a:moveTo>
                    <a:pt x="1004" y="1"/>
                  </a:moveTo>
                  <a:cubicBezTo>
                    <a:pt x="430" y="1"/>
                    <a:pt x="0" y="460"/>
                    <a:pt x="0" y="1033"/>
                  </a:cubicBezTo>
                  <a:cubicBezTo>
                    <a:pt x="0" y="1578"/>
                    <a:pt x="430"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6803500" y="164487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78" y="2007"/>
                    <a:pt x="2008" y="1549"/>
                    <a:pt x="2008" y="1004"/>
                  </a:cubicBezTo>
                  <a:cubicBezTo>
                    <a:pt x="2008"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6803500" y="1500100"/>
              <a:ext cx="50200" cy="50925"/>
            </a:xfrm>
            <a:custGeom>
              <a:avLst/>
              <a:gdLst/>
              <a:ahLst/>
              <a:cxnLst/>
              <a:rect l="l" t="t" r="r" b="b"/>
              <a:pathLst>
                <a:path w="2008" h="2037" extrusionOk="0">
                  <a:moveTo>
                    <a:pt x="1004" y="1"/>
                  </a:moveTo>
                  <a:cubicBezTo>
                    <a:pt x="460" y="1"/>
                    <a:pt x="1" y="460"/>
                    <a:pt x="1" y="1033"/>
                  </a:cubicBezTo>
                  <a:cubicBezTo>
                    <a:pt x="1" y="1578"/>
                    <a:pt x="460" y="2036"/>
                    <a:pt x="1004" y="2036"/>
                  </a:cubicBezTo>
                  <a:cubicBezTo>
                    <a:pt x="1578" y="2036"/>
                    <a:pt x="2008" y="1578"/>
                    <a:pt x="2008" y="1033"/>
                  </a:cubicBezTo>
                  <a:cubicBezTo>
                    <a:pt x="2008"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673112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6731125" y="1644875"/>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6731125" y="15001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673112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6659450" y="1788925"/>
              <a:ext cx="50200" cy="50200"/>
            </a:xfrm>
            <a:custGeom>
              <a:avLst/>
              <a:gdLst/>
              <a:ahLst/>
              <a:cxnLst/>
              <a:rect l="l" t="t" r="r" b="b"/>
              <a:pathLst>
                <a:path w="2008" h="2008" extrusionOk="0">
                  <a:moveTo>
                    <a:pt x="1004" y="1"/>
                  </a:moveTo>
                  <a:cubicBezTo>
                    <a:pt x="431" y="1"/>
                    <a:pt x="1" y="459"/>
                    <a:pt x="1" y="1004"/>
                  </a:cubicBezTo>
                  <a:cubicBezTo>
                    <a:pt x="1" y="1577"/>
                    <a:pt x="431"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6659450" y="1716550"/>
              <a:ext cx="50200" cy="50900"/>
            </a:xfrm>
            <a:custGeom>
              <a:avLst/>
              <a:gdLst/>
              <a:ahLst/>
              <a:cxnLst/>
              <a:rect l="l" t="t" r="r" b="b"/>
              <a:pathLst>
                <a:path w="2008" h="2036" extrusionOk="0">
                  <a:moveTo>
                    <a:pt x="1004" y="0"/>
                  </a:moveTo>
                  <a:cubicBezTo>
                    <a:pt x="431" y="0"/>
                    <a:pt x="1" y="459"/>
                    <a:pt x="1" y="1032"/>
                  </a:cubicBezTo>
                  <a:cubicBezTo>
                    <a:pt x="1" y="1577"/>
                    <a:pt x="431"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6659450" y="1644875"/>
              <a:ext cx="50200" cy="50200"/>
            </a:xfrm>
            <a:custGeom>
              <a:avLst/>
              <a:gdLst/>
              <a:ahLst/>
              <a:cxnLst/>
              <a:rect l="l" t="t" r="r" b="b"/>
              <a:pathLst>
                <a:path w="2008" h="2008" extrusionOk="0">
                  <a:moveTo>
                    <a:pt x="1004" y="1"/>
                  </a:moveTo>
                  <a:cubicBezTo>
                    <a:pt x="431" y="1"/>
                    <a:pt x="1" y="459"/>
                    <a:pt x="1" y="1004"/>
                  </a:cubicBezTo>
                  <a:cubicBezTo>
                    <a:pt x="1" y="1549"/>
                    <a:pt x="431"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6659450" y="1428450"/>
              <a:ext cx="50200" cy="50175"/>
            </a:xfrm>
            <a:custGeom>
              <a:avLst/>
              <a:gdLst/>
              <a:ahLst/>
              <a:cxnLst/>
              <a:rect l="l" t="t" r="r" b="b"/>
              <a:pathLst>
                <a:path w="2008" h="2007" extrusionOk="0">
                  <a:moveTo>
                    <a:pt x="1004" y="0"/>
                  </a:moveTo>
                  <a:cubicBezTo>
                    <a:pt x="431" y="0"/>
                    <a:pt x="1" y="459"/>
                    <a:pt x="1" y="1004"/>
                  </a:cubicBezTo>
                  <a:cubicBezTo>
                    <a:pt x="1" y="1548"/>
                    <a:pt x="431"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6587075" y="186130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6587075" y="178892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77"/>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6587075" y="164487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65870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6514700" y="1932975"/>
              <a:ext cx="50900" cy="50900"/>
            </a:xfrm>
            <a:custGeom>
              <a:avLst/>
              <a:gdLst/>
              <a:ahLst/>
              <a:cxnLst/>
              <a:rect l="l" t="t" r="r" b="b"/>
              <a:pathLst>
                <a:path w="2036" h="2036" extrusionOk="0">
                  <a:moveTo>
                    <a:pt x="1004" y="1"/>
                  </a:moveTo>
                  <a:cubicBezTo>
                    <a:pt x="459" y="1"/>
                    <a:pt x="0" y="459"/>
                    <a:pt x="0" y="1033"/>
                  </a:cubicBezTo>
                  <a:cubicBezTo>
                    <a:pt x="0"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6514700" y="1861300"/>
              <a:ext cx="50900" cy="50200"/>
            </a:xfrm>
            <a:custGeom>
              <a:avLst/>
              <a:gdLst/>
              <a:ahLst/>
              <a:cxnLst/>
              <a:rect l="l" t="t" r="r" b="b"/>
              <a:pathLst>
                <a:path w="2036" h="2008" extrusionOk="0">
                  <a:moveTo>
                    <a:pt x="1004" y="1"/>
                  </a:moveTo>
                  <a:cubicBezTo>
                    <a:pt x="459" y="1"/>
                    <a:pt x="0" y="460"/>
                    <a:pt x="0" y="1004"/>
                  </a:cubicBezTo>
                  <a:cubicBezTo>
                    <a:pt x="0"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6514700" y="1716550"/>
              <a:ext cx="50900" cy="50900"/>
            </a:xfrm>
            <a:custGeom>
              <a:avLst/>
              <a:gdLst/>
              <a:ahLst/>
              <a:cxnLst/>
              <a:rect l="l" t="t" r="r" b="b"/>
              <a:pathLst>
                <a:path w="2036" h="2036" extrusionOk="0">
                  <a:moveTo>
                    <a:pt x="1004" y="0"/>
                  </a:moveTo>
                  <a:cubicBezTo>
                    <a:pt x="459" y="0"/>
                    <a:pt x="0" y="459"/>
                    <a:pt x="0" y="1032"/>
                  </a:cubicBezTo>
                  <a:cubicBezTo>
                    <a:pt x="0" y="1577"/>
                    <a:pt x="459" y="2036"/>
                    <a:pt x="1004" y="2036"/>
                  </a:cubicBezTo>
                  <a:cubicBezTo>
                    <a:pt x="1577" y="2036"/>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6514700" y="164487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65147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6442300" y="1716550"/>
              <a:ext cx="50925" cy="50900"/>
            </a:xfrm>
            <a:custGeom>
              <a:avLst/>
              <a:gdLst/>
              <a:ahLst/>
              <a:cxnLst/>
              <a:rect l="l" t="t" r="r" b="b"/>
              <a:pathLst>
                <a:path w="2037" h="2036" extrusionOk="0">
                  <a:moveTo>
                    <a:pt x="1033" y="0"/>
                  </a:moveTo>
                  <a:cubicBezTo>
                    <a:pt x="460" y="0"/>
                    <a:pt x="1" y="459"/>
                    <a:pt x="1" y="1032"/>
                  </a:cubicBezTo>
                  <a:cubicBezTo>
                    <a:pt x="1" y="1577"/>
                    <a:pt x="460" y="2036"/>
                    <a:pt x="1033" y="2036"/>
                  </a:cubicBezTo>
                  <a:cubicBezTo>
                    <a:pt x="1578" y="2036"/>
                    <a:pt x="2036" y="1577"/>
                    <a:pt x="2036" y="1032"/>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6442300" y="1428450"/>
              <a:ext cx="50925" cy="50175"/>
            </a:xfrm>
            <a:custGeom>
              <a:avLst/>
              <a:gdLst/>
              <a:ahLst/>
              <a:cxnLst/>
              <a:rect l="l" t="t" r="r" b="b"/>
              <a:pathLst>
                <a:path w="2037" h="2007" extrusionOk="0">
                  <a:moveTo>
                    <a:pt x="1033" y="0"/>
                  </a:moveTo>
                  <a:cubicBezTo>
                    <a:pt x="460" y="0"/>
                    <a:pt x="1" y="459"/>
                    <a:pt x="1" y="1004"/>
                  </a:cubicBezTo>
                  <a:cubicBezTo>
                    <a:pt x="1" y="1548"/>
                    <a:pt x="460" y="2007"/>
                    <a:pt x="1033" y="2007"/>
                  </a:cubicBezTo>
                  <a:cubicBezTo>
                    <a:pt x="1578" y="2007"/>
                    <a:pt x="2036" y="1548"/>
                    <a:pt x="2036" y="1004"/>
                  </a:cubicBezTo>
                  <a:cubicBezTo>
                    <a:pt x="2036" y="459"/>
                    <a:pt x="1578"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6370650" y="1716550"/>
              <a:ext cx="50175" cy="50900"/>
            </a:xfrm>
            <a:custGeom>
              <a:avLst/>
              <a:gdLst/>
              <a:ahLst/>
              <a:cxnLst/>
              <a:rect l="l" t="t" r="r" b="b"/>
              <a:pathLst>
                <a:path w="2007" h="2036" extrusionOk="0">
                  <a:moveTo>
                    <a:pt x="1004" y="0"/>
                  </a:moveTo>
                  <a:cubicBezTo>
                    <a:pt x="430" y="0"/>
                    <a:pt x="0" y="459"/>
                    <a:pt x="0" y="1032"/>
                  </a:cubicBezTo>
                  <a:cubicBezTo>
                    <a:pt x="0" y="1577"/>
                    <a:pt x="430" y="2036"/>
                    <a:pt x="1004" y="2036"/>
                  </a:cubicBezTo>
                  <a:cubicBezTo>
                    <a:pt x="1548" y="2036"/>
                    <a:pt x="2007" y="1577"/>
                    <a:pt x="2007" y="1032"/>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63706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6370650" y="1356050"/>
              <a:ext cx="50175" cy="50925"/>
            </a:xfrm>
            <a:custGeom>
              <a:avLst/>
              <a:gdLst/>
              <a:ahLst/>
              <a:cxnLst/>
              <a:rect l="l" t="t" r="r" b="b"/>
              <a:pathLst>
                <a:path w="2007" h="2037" extrusionOk="0">
                  <a:moveTo>
                    <a:pt x="1004" y="1"/>
                  </a:moveTo>
                  <a:cubicBezTo>
                    <a:pt x="430" y="1"/>
                    <a:pt x="0" y="460"/>
                    <a:pt x="0" y="1004"/>
                  </a:cubicBezTo>
                  <a:cubicBezTo>
                    <a:pt x="0" y="1578"/>
                    <a:pt x="430" y="2036"/>
                    <a:pt x="1004" y="2036"/>
                  </a:cubicBezTo>
                  <a:cubicBezTo>
                    <a:pt x="1548" y="2036"/>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6298250" y="1716550"/>
              <a:ext cx="50925" cy="50900"/>
            </a:xfrm>
            <a:custGeom>
              <a:avLst/>
              <a:gdLst/>
              <a:ahLst/>
              <a:cxnLst/>
              <a:rect l="l" t="t" r="r" b="b"/>
              <a:pathLst>
                <a:path w="2037" h="2036" extrusionOk="0">
                  <a:moveTo>
                    <a:pt x="1004" y="0"/>
                  </a:moveTo>
                  <a:cubicBezTo>
                    <a:pt x="460" y="0"/>
                    <a:pt x="1" y="459"/>
                    <a:pt x="1" y="1032"/>
                  </a:cubicBezTo>
                  <a:cubicBezTo>
                    <a:pt x="1" y="1577"/>
                    <a:pt x="460" y="2036"/>
                    <a:pt x="1004" y="2036"/>
                  </a:cubicBezTo>
                  <a:cubicBezTo>
                    <a:pt x="1578" y="2036"/>
                    <a:pt x="2036" y="1577"/>
                    <a:pt x="2036" y="1032"/>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6298250" y="135605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6225875" y="236655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6225875" y="2294175"/>
              <a:ext cx="50900" cy="50200"/>
            </a:xfrm>
            <a:custGeom>
              <a:avLst/>
              <a:gdLst/>
              <a:ahLst/>
              <a:cxnLst/>
              <a:rect l="l" t="t" r="r" b="b"/>
              <a:pathLst>
                <a:path w="2036" h="2008" extrusionOk="0">
                  <a:moveTo>
                    <a:pt x="1033" y="1"/>
                  </a:moveTo>
                  <a:cubicBezTo>
                    <a:pt x="459" y="1"/>
                    <a:pt x="1" y="459"/>
                    <a:pt x="1" y="1004"/>
                  </a:cubicBezTo>
                  <a:cubicBezTo>
                    <a:pt x="1" y="1577"/>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6225875" y="2149400"/>
              <a:ext cx="50900" cy="50925"/>
            </a:xfrm>
            <a:custGeom>
              <a:avLst/>
              <a:gdLst/>
              <a:ahLst/>
              <a:cxnLst/>
              <a:rect l="l" t="t" r="r" b="b"/>
              <a:pathLst>
                <a:path w="2036"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6225875" y="1861300"/>
              <a:ext cx="50900" cy="50200"/>
            </a:xfrm>
            <a:custGeom>
              <a:avLst/>
              <a:gdLst/>
              <a:ahLst/>
              <a:cxnLst/>
              <a:rect l="l" t="t" r="r" b="b"/>
              <a:pathLst>
                <a:path w="2036" h="2008" extrusionOk="0">
                  <a:moveTo>
                    <a:pt x="1033" y="1"/>
                  </a:moveTo>
                  <a:cubicBezTo>
                    <a:pt x="459" y="1"/>
                    <a:pt x="1" y="460"/>
                    <a:pt x="1" y="1004"/>
                  </a:cubicBezTo>
                  <a:cubicBezTo>
                    <a:pt x="1" y="1549"/>
                    <a:pt x="459" y="2008"/>
                    <a:pt x="1033" y="2008"/>
                  </a:cubicBezTo>
                  <a:cubicBezTo>
                    <a:pt x="1577" y="2008"/>
                    <a:pt x="2036" y="1549"/>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6225875" y="1716550"/>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62258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6225875" y="1356050"/>
              <a:ext cx="50900" cy="50200"/>
            </a:xfrm>
            <a:custGeom>
              <a:avLst/>
              <a:gdLst/>
              <a:ahLst/>
              <a:cxnLst/>
              <a:rect l="l" t="t" r="r" b="b"/>
              <a:pathLst>
                <a:path w="2036" h="2008" extrusionOk="0">
                  <a:moveTo>
                    <a:pt x="1033" y="1"/>
                  </a:moveTo>
                  <a:cubicBezTo>
                    <a:pt x="459" y="1"/>
                    <a:pt x="1" y="460"/>
                    <a:pt x="1" y="1004"/>
                  </a:cubicBezTo>
                  <a:cubicBezTo>
                    <a:pt x="1" y="1578"/>
                    <a:pt x="459" y="2008"/>
                    <a:pt x="1033" y="2008"/>
                  </a:cubicBezTo>
                  <a:cubicBezTo>
                    <a:pt x="1577" y="2008"/>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6154200" y="243822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6154200" y="2366550"/>
              <a:ext cx="50200" cy="50200"/>
            </a:xfrm>
            <a:custGeom>
              <a:avLst/>
              <a:gdLst/>
              <a:ahLst/>
              <a:cxnLst/>
              <a:rect l="l" t="t" r="r" b="b"/>
              <a:pathLst>
                <a:path w="2008" h="2008" extrusionOk="0">
                  <a:moveTo>
                    <a:pt x="1004" y="1"/>
                  </a:moveTo>
                  <a:cubicBezTo>
                    <a:pt x="460" y="1"/>
                    <a:pt x="1" y="460"/>
                    <a:pt x="1" y="1004"/>
                  </a:cubicBezTo>
                  <a:cubicBezTo>
                    <a:pt x="1" y="1549"/>
                    <a:pt x="460" y="2008"/>
                    <a:pt x="1004" y="2008"/>
                  </a:cubicBezTo>
                  <a:cubicBezTo>
                    <a:pt x="1549" y="2008"/>
                    <a:pt x="2008" y="1549"/>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6154200" y="2005350"/>
              <a:ext cx="50200" cy="50925"/>
            </a:xfrm>
            <a:custGeom>
              <a:avLst/>
              <a:gdLst/>
              <a:ahLst/>
              <a:cxnLst/>
              <a:rect l="l" t="t" r="r" b="b"/>
              <a:pathLst>
                <a:path w="2008" h="2037" extrusionOk="0">
                  <a:moveTo>
                    <a:pt x="1004" y="1"/>
                  </a:moveTo>
                  <a:cubicBezTo>
                    <a:pt x="460" y="1"/>
                    <a:pt x="1" y="460"/>
                    <a:pt x="1" y="1004"/>
                  </a:cubicBezTo>
                  <a:cubicBezTo>
                    <a:pt x="1" y="1578"/>
                    <a:pt x="460" y="2036"/>
                    <a:pt x="1004" y="2036"/>
                  </a:cubicBezTo>
                  <a:cubicBezTo>
                    <a:pt x="1549" y="2036"/>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6154200" y="19329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6154200" y="1788925"/>
              <a:ext cx="50200" cy="50200"/>
            </a:xfrm>
            <a:custGeom>
              <a:avLst/>
              <a:gdLst/>
              <a:ahLst/>
              <a:cxnLst/>
              <a:rect l="l" t="t" r="r" b="b"/>
              <a:pathLst>
                <a:path w="2008" h="2008" extrusionOk="0">
                  <a:moveTo>
                    <a:pt x="1004" y="1"/>
                  </a:moveTo>
                  <a:cubicBezTo>
                    <a:pt x="460" y="1"/>
                    <a:pt x="1" y="459"/>
                    <a:pt x="1" y="1004"/>
                  </a:cubicBezTo>
                  <a:cubicBezTo>
                    <a:pt x="1" y="1577"/>
                    <a:pt x="460" y="2007"/>
                    <a:pt x="1004" y="2007"/>
                  </a:cubicBezTo>
                  <a:cubicBezTo>
                    <a:pt x="1549" y="2007"/>
                    <a:pt x="2008" y="1577"/>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6154200" y="1716550"/>
              <a:ext cx="50200" cy="50900"/>
            </a:xfrm>
            <a:custGeom>
              <a:avLst/>
              <a:gdLst/>
              <a:ahLst/>
              <a:cxnLst/>
              <a:rect l="l" t="t" r="r" b="b"/>
              <a:pathLst>
                <a:path w="2008" h="2036" extrusionOk="0">
                  <a:moveTo>
                    <a:pt x="1004" y="0"/>
                  </a:moveTo>
                  <a:cubicBezTo>
                    <a:pt x="460" y="0"/>
                    <a:pt x="1" y="459"/>
                    <a:pt x="1" y="1032"/>
                  </a:cubicBezTo>
                  <a:cubicBezTo>
                    <a:pt x="1" y="1577"/>
                    <a:pt x="460" y="2036"/>
                    <a:pt x="1004" y="2036"/>
                  </a:cubicBezTo>
                  <a:cubicBezTo>
                    <a:pt x="1549" y="2036"/>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61542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6081825" y="2510600"/>
              <a:ext cx="50900" cy="50200"/>
            </a:xfrm>
            <a:custGeom>
              <a:avLst/>
              <a:gdLst/>
              <a:ahLst/>
              <a:cxnLst/>
              <a:rect l="l" t="t" r="r" b="b"/>
              <a:pathLst>
                <a:path w="2036"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6081825" y="243822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6081825" y="20777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6081825" y="2005350"/>
              <a:ext cx="50900" cy="50925"/>
            </a:xfrm>
            <a:custGeom>
              <a:avLst/>
              <a:gdLst/>
              <a:ahLst/>
              <a:cxnLst/>
              <a:rect l="l" t="t" r="r" b="b"/>
              <a:pathLst>
                <a:path w="2036" h="2037" extrusionOk="0">
                  <a:moveTo>
                    <a:pt x="1004" y="1"/>
                  </a:moveTo>
                  <a:cubicBezTo>
                    <a:pt x="459" y="1"/>
                    <a:pt x="1" y="460"/>
                    <a:pt x="1" y="1004"/>
                  </a:cubicBezTo>
                  <a:cubicBezTo>
                    <a:pt x="1" y="1578"/>
                    <a:pt x="459" y="2036"/>
                    <a:pt x="1004" y="2036"/>
                  </a:cubicBezTo>
                  <a:cubicBezTo>
                    <a:pt x="1577" y="2036"/>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6081825" y="1932975"/>
              <a:ext cx="50900" cy="50900"/>
            </a:xfrm>
            <a:custGeom>
              <a:avLst/>
              <a:gdLst/>
              <a:ahLst/>
              <a:cxnLst/>
              <a:rect l="l" t="t" r="r" b="b"/>
              <a:pathLst>
                <a:path w="2036" h="2036" extrusionOk="0">
                  <a:moveTo>
                    <a:pt x="1004" y="1"/>
                  </a:moveTo>
                  <a:cubicBezTo>
                    <a:pt x="459" y="1"/>
                    <a:pt x="1" y="459"/>
                    <a:pt x="1" y="1033"/>
                  </a:cubicBezTo>
                  <a:cubicBezTo>
                    <a:pt x="1" y="1577"/>
                    <a:pt x="459" y="2036"/>
                    <a:pt x="1004" y="2036"/>
                  </a:cubicBezTo>
                  <a:cubicBezTo>
                    <a:pt x="1577" y="2036"/>
                    <a:pt x="2036" y="1577"/>
                    <a:pt x="2036" y="1033"/>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6081825" y="1861300"/>
              <a:ext cx="50900" cy="50200"/>
            </a:xfrm>
            <a:custGeom>
              <a:avLst/>
              <a:gdLst/>
              <a:ahLst/>
              <a:cxnLst/>
              <a:rect l="l" t="t" r="r" b="b"/>
              <a:pathLst>
                <a:path w="2036" h="2008" extrusionOk="0">
                  <a:moveTo>
                    <a:pt x="1004" y="1"/>
                  </a:moveTo>
                  <a:cubicBezTo>
                    <a:pt x="459" y="1"/>
                    <a:pt x="1" y="460"/>
                    <a:pt x="1" y="1004"/>
                  </a:cubicBezTo>
                  <a:cubicBezTo>
                    <a:pt x="1" y="1549"/>
                    <a:pt x="459" y="2008"/>
                    <a:pt x="1004" y="2008"/>
                  </a:cubicBezTo>
                  <a:cubicBezTo>
                    <a:pt x="1577" y="2008"/>
                    <a:pt x="2036" y="1549"/>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1"/>
            <p:cNvSpPr/>
            <p:nvPr/>
          </p:nvSpPr>
          <p:spPr>
            <a:xfrm>
              <a:off x="6081825" y="1788925"/>
              <a:ext cx="50900" cy="50200"/>
            </a:xfrm>
            <a:custGeom>
              <a:avLst/>
              <a:gdLst/>
              <a:ahLst/>
              <a:cxnLst/>
              <a:rect l="l" t="t" r="r" b="b"/>
              <a:pathLst>
                <a:path w="2036" h="2008" extrusionOk="0">
                  <a:moveTo>
                    <a:pt x="1004" y="1"/>
                  </a:moveTo>
                  <a:cubicBezTo>
                    <a:pt x="459" y="1"/>
                    <a:pt x="1" y="459"/>
                    <a:pt x="1" y="1004"/>
                  </a:cubicBezTo>
                  <a:cubicBezTo>
                    <a:pt x="1" y="1577"/>
                    <a:pt x="459" y="2007"/>
                    <a:pt x="1004" y="2007"/>
                  </a:cubicBezTo>
                  <a:cubicBezTo>
                    <a:pt x="1577" y="2007"/>
                    <a:pt x="2036" y="1577"/>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1"/>
            <p:cNvSpPr/>
            <p:nvPr/>
          </p:nvSpPr>
          <p:spPr>
            <a:xfrm>
              <a:off x="6081825" y="1428450"/>
              <a:ext cx="50900" cy="50175"/>
            </a:xfrm>
            <a:custGeom>
              <a:avLst/>
              <a:gdLst/>
              <a:ahLst/>
              <a:cxnLst/>
              <a:rect l="l" t="t" r="r" b="b"/>
              <a:pathLst>
                <a:path w="2036"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a:off x="600945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a:off x="600945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6" y="1577"/>
                    <a:pt x="2036" y="1033"/>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a:off x="6009450" y="214940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a:off x="600945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a:off x="5937775" y="2366550"/>
              <a:ext cx="50200" cy="50200"/>
            </a:xfrm>
            <a:custGeom>
              <a:avLst/>
              <a:gdLst/>
              <a:ahLst/>
              <a:cxnLst/>
              <a:rect l="l" t="t" r="r" b="b"/>
              <a:pathLst>
                <a:path w="2008" h="2008" extrusionOk="0">
                  <a:moveTo>
                    <a:pt x="1004" y="1"/>
                  </a:moveTo>
                  <a:cubicBezTo>
                    <a:pt x="459" y="1"/>
                    <a:pt x="1" y="460"/>
                    <a:pt x="1" y="1004"/>
                  </a:cubicBezTo>
                  <a:cubicBezTo>
                    <a:pt x="1" y="1549"/>
                    <a:pt x="459" y="2008"/>
                    <a:pt x="1004" y="2008"/>
                  </a:cubicBezTo>
                  <a:cubicBezTo>
                    <a:pt x="1549" y="2008"/>
                    <a:pt x="2007" y="1549"/>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a:off x="5937775" y="2294175"/>
              <a:ext cx="50200" cy="50200"/>
            </a:xfrm>
            <a:custGeom>
              <a:avLst/>
              <a:gdLst/>
              <a:ahLst/>
              <a:cxnLst/>
              <a:rect l="l" t="t" r="r" b="b"/>
              <a:pathLst>
                <a:path w="2008" h="2008" extrusionOk="0">
                  <a:moveTo>
                    <a:pt x="1004" y="1"/>
                  </a:moveTo>
                  <a:cubicBezTo>
                    <a:pt x="459" y="1"/>
                    <a:pt x="1" y="459"/>
                    <a:pt x="1" y="1004"/>
                  </a:cubicBezTo>
                  <a:cubicBezTo>
                    <a:pt x="1" y="1577"/>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a:off x="5937775" y="2221800"/>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a:off x="5937775" y="21494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a:off x="5937775"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a:off x="5865400" y="2221800"/>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5865400" y="1428450"/>
              <a:ext cx="50900" cy="50175"/>
            </a:xfrm>
            <a:custGeom>
              <a:avLst/>
              <a:gdLst/>
              <a:ahLst/>
              <a:cxnLst/>
              <a:rect l="l" t="t" r="r" b="b"/>
              <a:pathLst>
                <a:path w="2036" h="2007" extrusionOk="0">
                  <a:moveTo>
                    <a:pt x="1004" y="0"/>
                  </a:moveTo>
                  <a:cubicBezTo>
                    <a:pt x="459" y="0"/>
                    <a:pt x="0" y="459"/>
                    <a:pt x="0" y="1004"/>
                  </a:cubicBezTo>
                  <a:cubicBezTo>
                    <a:pt x="0"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a:off x="5793000" y="2510600"/>
              <a:ext cx="50925" cy="50200"/>
            </a:xfrm>
            <a:custGeom>
              <a:avLst/>
              <a:gdLst/>
              <a:ahLst/>
              <a:cxnLst/>
              <a:rect l="l" t="t" r="r" b="b"/>
              <a:pathLst>
                <a:path w="2037" h="2008" extrusionOk="0">
                  <a:moveTo>
                    <a:pt x="1004" y="1"/>
                  </a:moveTo>
                  <a:cubicBezTo>
                    <a:pt x="460" y="1"/>
                    <a:pt x="1" y="460"/>
                    <a:pt x="1" y="1004"/>
                  </a:cubicBezTo>
                  <a:cubicBezTo>
                    <a:pt x="1" y="1578"/>
                    <a:pt x="460" y="2008"/>
                    <a:pt x="1004" y="2008"/>
                  </a:cubicBezTo>
                  <a:cubicBezTo>
                    <a:pt x="1578" y="2008"/>
                    <a:pt x="2036" y="1578"/>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a:off x="5793000" y="2438225"/>
              <a:ext cx="50925" cy="50900"/>
            </a:xfrm>
            <a:custGeom>
              <a:avLst/>
              <a:gdLst/>
              <a:ahLst/>
              <a:cxnLst/>
              <a:rect l="l" t="t" r="r" b="b"/>
              <a:pathLst>
                <a:path w="2037" h="2036" extrusionOk="0">
                  <a:moveTo>
                    <a:pt x="1004" y="1"/>
                  </a:moveTo>
                  <a:cubicBezTo>
                    <a:pt x="460" y="1"/>
                    <a:pt x="1" y="459"/>
                    <a:pt x="1" y="1033"/>
                  </a:cubicBezTo>
                  <a:cubicBezTo>
                    <a:pt x="1" y="1577"/>
                    <a:pt x="460" y="2036"/>
                    <a:pt x="1004" y="2036"/>
                  </a:cubicBezTo>
                  <a:cubicBezTo>
                    <a:pt x="1578" y="2036"/>
                    <a:pt x="2036" y="1577"/>
                    <a:pt x="2036" y="1033"/>
                  </a:cubicBezTo>
                  <a:cubicBezTo>
                    <a:pt x="2036" y="459"/>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5793000" y="2366550"/>
              <a:ext cx="50925" cy="50200"/>
            </a:xfrm>
            <a:custGeom>
              <a:avLst/>
              <a:gdLst/>
              <a:ahLst/>
              <a:cxnLst/>
              <a:rect l="l" t="t" r="r" b="b"/>
              <a:pathLst>
                <a:path w="2037" h="2008" extrusionOk="0">
                  <a:moveTo>
                    <a:pt x="1004" y="1"/>
                  </a:moveTo>
                  <a:cubicBezTo>
                    <a:pt x="460" y="1"/>
                    <a:pt x="1" y="460"/>
                    <a:pt x="1" y="1004"/>
                  </a:cubicBezTo>
                  <a:cubicBezTo>
                    <a:pt x="1" y="1549"/>
                    <a:pt x="460" y="2008"/>
                    <a:pt x="1004" y="2008"/>
                  </a:cubicBezTo>
                  <a:cubicBezTo>
                    <a:pt x="1578" y="2008"/>
                    <a:pt x="2036" y="1549"/>
                    <a:pt x="2036" y="1004"/>
                  </a:cubicBezTo>
                  <a:cubicBezTo>
                    <a:pt x="2036" y="460"/>
                    <a:pt x="157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5793000" y="2221800"/>
              <a:ext cx="50925" cy="50900"/>
            </a:xfrm>
            <a:custGeom>
              <a:avLst/>
              <a:gdLst/>
              <a:ahLst/>
              <a:cxnLst/>
              <a:rect l="l" t="t" r="r" b="b"/>
              <a:pathLst>
                <a:path w="2037" h="2036" extrusionOk="0">
                  <a:moveTo>
                    <a:pt x="1004" y="0"/>
                  </a:moveTo>
                  <a:cubicBezTo>
                    <a:pt x="460" y="0"/>
                    <a:pt x="1" y="459"/>
                    <a:pt x="1" y="1004"/>
                  </a:cubicBezTo>
                  <a:cubicBezTo>
                    <a:pt x="1" y="1577"/>
                    <a:pt x="460" y="2036"/>
                    <a:pt x="1004" y="2036"/>
                  </a:cubicBezTo>
                  <a:cubicBezTo>
                    <a:pt x="1578" y="2036"/>
                    <a:pt x="2036" y="1577"/>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5793000" y="1428450"/>
              <a:ext cx="50925" cy="50175"/>
            </a:xfrm>
            <a:custGeom>
              <a:avLst/>
              <a:gdLst/>
              <a:ahLst/>
              <a:cxnLst/>
              <a:rect l="l" t="t" r="r" b="b"/>
              <a:pathLst>
                <a:path w="2037" h="2007" extrusionOk="0">
                  <a:moveTo>
                    <a:pt x="1004" y="0"/>
                  </a:moveTo>
                  <a:cubicBezTo>
                    <a:pt x="460" y="0"/>
                    <a:pt x="1" y="459"/>
                    <a:pt x="1" y="1004"/>
                  </a:cubicBezTo>
                  <a:cubicBezTo>
                    <a:pt x="1" y="1548"/>
                    <a:pt x="460" y="2007"/>
                    <a:pt x="1004" y="2007"/>
                  </a:cubicBezTo>
                  <a:cubicBezTo>
                    <a:pt x="1578" y="2007"/>
                    <a:pt x="2036" y="1548"/>
                    <a:pt x="2036" y="1004"/>
                  </a:cubicBezTo>
                  <a:cubicBezTo>
                    <a:pt x="2036"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a:off x="5721350" y="2727050"/>
              <a:ext cx="50175" cy="50175"/>
            </a:xfrm>
            <a:custGeom>
              <a:avLst/>
              <a:gdLst/>
              <a:ahLst/>
              <a:cxnLst/>
              <a:rect l="l" t="t" r="r" b="b"/>
              <a:pathLst>
                <a:path w="2007" h="2007" extrusionOk="0">
                  <a:moveTo>
                    <a:pt x="1004" y="0"/>
                  </a:moveTo>
                  <a:cubicBezTo>
                    <a:pt x="459" y="0"/>
                    <a:pt x="0" y="459"/>
                    <a:pt x="0" y="1004"/>
                  </a:cubicBezTo>
                  <a:cubicBezTo>
                    <a:pt x="0" y="1577"/>
                    <a:pt x="459" y="2007"/>
                    <a:pt x="1004" y="2007"/>
                  </a:cubicBezTo>
                  <a:cubicBezTo>
                    <a:pt x="1548" y="2007"/>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a:off x="5721350" y="2654650"/>
              <a:ext cx="50175" cy="50925"/>
            </a:xfrm>
            <a:custGeom>
              <a:avLst/>
              <a:gdLst/>
              <a:ahLst/>
              <a:cxnLst/>
              <a:rect l="l" t="t" r="r" b="b"/>
              <a:pathLst>
                <a:path w="2007"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5721350" y="258300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5721350" y="2510600"/>
              <a:ext cx="50175" cy="50200"/>
            </a:xfrm>
            <a:custGeom>
              <a:avLst/>
              <a:gdLst/>
              <a:ahLst/>
              <a:cxnLst/>
              <a:rect l="l" t="t" r="r" b="b"/>
              <a:pathLst>
                <a:path w="2007"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5721350" y="2366550"/>
              <a:ext cx="50175" cy="50200"/>
            </a:xfrm>
            <a:custGeom>
              <a:avLst/>
              <a:gdLst/>
              <a:ahLst/>
              <a:cxnLst/>
              <a:rect l="l" t="t" r="r" b="b"/>
              <a:pathLst>
                <a:path w="2007" h="2008" extrusionOk="0">
                  <a:moveTo>
                    <a:pt x="1004" y="1"/>
                  </a:moveTo>
                  <a:cubicBezTo>
                    <a:pt x="459" y="1"/>
                    <a:pt x="0" y="460"/>
                    <a:pt x="0" y="1004"/>
                  </a:cubicBezTo>
                  <a:cubicBezTo>
                    <a:pt x="0" y="1549"/>
                    <a:pt x="459" y="2008"/>
                    <a:pt x="1004" y="2008"/>
                  </a:cubicBezTo>
                  <a:cubicBezTo>
                    <a:pt x="1548" y="2008"/>
                    <a:pt x="2007" y="1549"/>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5721350" y="2294175"/>
              <a:ext cx="50175" cy="50200"/>
            </a:xfrm>
            <a:custGeom>
              <a:avLst/>
              <a:gdLst/>
              <a:ahLst/>
              <a:cxnLst/>
              <a:rect l="l" t="t" r="r" b="b"/>
              <a:pathLst>
                <a:path w="2007"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5721350" y="1428450"/>
              <a:ext cx="50175" cy="50175"/>
            </a:xfrm>
            <a:custGeom>
              <a:avLst/>
              <a:gdLst/>
              <a:ahLst/>
              <a:cxnLst/>
              <a:rect l="l" t="t" r="r" b="b"/>
              <a:pathLst>
                <a:path w="2007"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5648950" y="2727050"/>
              <a:ext cx="50200" cy="50175"/>
            </a:xfrm>
            <a:custGeom>
              <a:avLst/>
              <a:gdLst/>
              <a:ahLst/>
              <a:cxnLst/>
              <a:rect l="l" t="t" r="r" b="b"/>
              <a:pathLst>
                <a:path w="2008" h="2007" extrusionOk="0">
                  <a:moveTo>
                    <a:pt x="1004" y="0"/>
                  </a:moveTo>
                  <a:cubicBezTo>
                    <a:pt x="460" y="0"/>
                    <a:pt x="1" y="459"/>
                    <a:pt x="1" y="1004"/>
                  </a:cubicBezTo>
                  <a:cubicBezTo>
                    <a:pt x="1" y="1577"/>
                    <a:pt x="460" y="2007"/>
                    <a:pt x="1004" y="2007"/>
                  </a:cubicBezTo>
                  <a:cubicBezTo>
                    <a:pt x="1578" y="2007"/>
                    <a:pt x="2008" y="1577"/>
                    <a:pt x="2008" y="1004"/>
                  </a:cubicBezTo>
                  <a:cubicBezTo>
                    <a:pt x="2008" y="459"/>
                    <a:pt x="157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564895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78"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564895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78"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5576575" y="3087525"/>
              <a:ext cx="50900" cy="50900"/>
            </a:xfrm>
            <a:custGeom>
              <a:avLst/>
              <a:gdLst/>
              <a:ahLst/>
              <a:cxnLst/>
              <a:rect l="l" t="t" r="r" b="b"/>
              <a:pathLst>
                <a:path w="2036" h="2036" extrusionOk="0">
                  <a:moveTo>
                    <a:pt x="1033" y="0"/>
                  </a:moveTo>
                  <a:cubicBezTo>
                    <a:pt x="459" y="0"/>
                    <a:pt x="1" y="459"/>
                    <a:pt x="1" y="1032"/>
                  </a:cubicBezTo>
                  <a:cubicBezTo>
                    <a:pt x="1" y="1577"/>
                    <a:pt x="459" y="2036"/>
                    <a:pt x="1033" y="2036"/>
                  </a:cubicBezTo>
                  <a:cubicBezTo>
                    <a:pt x="1577" y="2036"/>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5576575" y="3015850"/>
              <a:ext cx="50900" cy="50200"/>
            </a:xfrm>
            <a:custGeom>
              <a:avLst/>
              <a:gdLst/>
              <a:ahLst/>
              <a:cxnLst/>
              <a:rect l="l" t="t" r="r" b="b"/>
              <a:pathLst>
                <a:path w="2036"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5576575" y="2943475"/>
              <a:ext cx="50900" cy="50900"/>
            </a:xfrm>
            <a:custGeom>
              <a:avLst/>
              <a:gdLst/>
              <a:ahLst/>
              <a:cxnLst/>
              <a:rect l="l" t="t" r="r" b="b"/>
              <a:pathLst>
                <a:path w="2036" h="2036" extrusionOk="0">
                  <a:moveTo>
                    <a:pt x="1033" y="0"/>
                  </a:moveTo>
                  <a:cubicBezTo>
                    <a:pt x="459" y="0"/>
                    <a:pt x="1" y="459"/>
                    <a:pt x="1" y="1004"/>
                  </a:cubicBezTo>
                  <a:cubicBezTo>
                    <a:pt x="1" y="1577"/>
                    <a:pt x="459" y="2036"/>
                    <a:pt x="1033" y="2036"/>
                  </a:cubicBezTo>
                  <a:cubicBezTo>
                    <a:pt x="1577" y="2036"/>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5576575" y="2727050"/>
              <a:ext cx="50900" cy="50175"/>
            </a:xfrm>
            <a:custGeom>
              <a:avLst/>
              <a:gdLst/>
              <a:ahLst/>
              <a:cxnLst/>
              <a:rect l="l" t="t" r="r" b="b"/>
              <a:pathLst>
                <a:path w="2036"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5576575" y="1428450"/>
              <a:ext cx="50900" cy="50175"/>
            </a:xfrm>
            <a:custGeom>
              <a:avLst/>
              <a:gdLst/>
              <a:ahLst/>
              <a:cxnLst/>
              <a:rect l="l" t="t" r="r" b="b"/>
              <a:pathLst>
                <a:path w="2036"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5576575" y="1283675"/>
              <a:ext cx="50900" cy="50900"/>
            </a:xfrm>
            <a:custGeom>
              <a:avLst/>
              <a:gdLst/>
              <a:ahLst/>
              <a:cxnLst/>
              <a:rect l="l" t="t" r="r" b="b"/>
              <a:pathLst>
                <a:path w="2036"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5504900" y="3015850"/>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5504900" y="2871100"/>
              <a:ext cx="50200" cy="50900"/>
            </a:xfrm>
            <a:custGeom>
              <a:avLst/>
              <a:gdLst/>
              <a:ahLst/>
              <a:cxnLst/>
              <a:rect l="l" t="t" r="r" b="b"/>
              <a:pathLst>
                <a:path w="2008" h="2036" extrusionOk="0">
                  <a:moveTo>
                    <a:pt x="1004" y="0"/>
                  </a:moveTo>
                  <a:cubicBezTo>
                    <a:pt x="460" y="0"/>
                    <a:pt x="1" y="459"/>
                    <a:pt x="1" y="1032"/>
                  </a:cubicBezTo>
                  <a:cubicBezTo>
                    <a:pt x="1" y="1577"/>
                    <a:pt x="460" y="2035"/>
                    <a:pt x="1004" y="2035"/>
                  </a:cubicBezTo>
                  <a:cubicBezTo>
                    <a:pt x="1549" y="2035"/>
                    <a:pt x="2008" y="1577"/>
                    <a:pt x="2008" y="1032"/>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5504900" y="2799425"/>
              <a:ext cx="50200" cy="50200"/>
            </a:xfrm>
            <a:custGeom>
              <a:avLst/>
              <a:gdLst/>
              <a:ahLst/>
              <a:cxnLst/>
              <a:rect l="l" t="t" r="r" b="b"/>
              <a:pathLst>
                <a:path w="2008" h="2008" extrusionOk="0">
                  <a:moveTo>
                    <a:pt x="1004" y="1"/>
                  </a:moveTo>
                  <a:cubicBezTo>
                    <a:pt x="460" y="1"/>
                    <a:pt x="1" y="459"/>
                    <a:pt x="1" y="1004"/>
                  </a:cubicBezTo>
                  <a:cubicBezTo>
                    <a:pt x="1" y="1549"/>
                    <a:pt x="460" y="2007"/>
                    <a:pt x="1004" y="2007"/>
                  </a:cubicBezTo>
                  <a:cubicBezTo>
                    <a:pt x="1549" y="2007"/>
                    <a:pt x="2008" y="1549"/>
                    <a:pt x="2008" y="1004"/>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5504900" y="1428450"/>
              <a:ext cx="50200" cy="50175"/>
            </a:xfrm>
            <a:custGeom>
              <a:avLst/>
              <a:gdLst/>
              <a:ahLst/>
              <a:cxnLst/>
              <a:rect l="l" t="t" r="r" b="b"/>
              <a:pathLst>
                <a:path w="2008" h="2007" extrusionOk="0">
                  <a:moveTo>
                    <a:pt x="1004" y="0"/>
                  </a:moveTo>
                  <a:cubicBezTo>
                    <a:pt x="460" y="0"/>
                    <a:pt x="1" y="459"/>
                    <a:pt x="1" y="1004"/>
                  </a:cubicBezTo>
                  <a:cubicBezTo>
                    <a:pt x="1" y="1548"/>
                    <a:pt x="460" y="2007"/>
                    <a:pt x="1004" y="2007"/>
                  </a:cubicBezTo>
                  <a:cubicBezTo>
                    <a:pt x="1549" y="2007"/>
                    <a:pt x="2008" y="1548"/>
                    <a:pt x="2008" y="1004"/>
                  </a:cubicBezTo>
                  <a:cubicBezTo>
                    <a:pt x="2008"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5504900" y="1356050"/>
              <a:ext cx="50200" cy="50200"/>
            </a:xfrm>
            <a:custGeom>
              <a:avLst/>
              <a:gdLst/>
              <a:ahLst/>
              <a:cxnLst/>
              <a:rect l="l" t="t" r="r" b="b"/>
              <a:pathLst>
                <a:path w="2008" h="2008" extrusionOk="0">
                  <a:moveTo>
                    <a:pt x="1004" y="1"/>
                  </a:moveTo>
                  <a:cubicBezTo>
                    <a:pt x="460" y="1"/>
                    <a:pt x="1" y="460"/>
                    <a:pt x="1" y="1004"/>
                  </a:cubicBezTo>
                  <a:cubicBezTo>
                    <a:pt x="1" y="1578"/>
                    <a:pt x="460" y="2008"/>
                    <a:pt x="1004" y="2008"/>
                  </a:cubicBezTo>
                  <a:cubicBezTo>
                    <a:pt x="1549" y="2008"/>
                    <a:pt x="2008" y="1578"/>
                    <a:pt x="2008" y="1004"/>
                  </a:cubicBezTo>
                  <a:cubicBezTo>
                    <a:pt x="2008"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5504900" y="1283675"/>
              <a:ext cx="50200" cy="50900"/>
            </a:xfrm>
            <a:custGeom>
              <a:avLst/>
              <a:gdLst/>
              <a:ahLst/>
              <a:cxnLst/>
              <a:rect l="l" t="t" r="r" b="b"/>
              <a:pathLst>
                <a:path w="2008" h="2036" extrusionOk="0">
                  <a:moveTo>
                    <a:pt x="1004" y="1"/>
                  </a:moveTo>
                  <a:cubicBezTo>
                    <a:pt x="460" y="1"/>
                    <a:pt x="1" y="459"/>
                    <a:pt x="1" y="1033"/>
                  </a:cubicBezTo>
                  <a:cubicBezTo>
                    <a:pt x="1" y="1577"/>
                    <a:pt x="460" y="2036"/>
                    <a:pt x="1004" y="2036"/>
                  </a:cubicBezTo>
                  <a:cubicBezTo>
                    <a:pt x="1549" y="2036"/>
                    <a:pt x="2008" y="1577"/>
                    <a:pt x="2008" y="1033"/>
                  </a:cubicBezTo>
                  <a:cubicBezTo>
                    <a:pt x="2008"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5432525" y="3015850"/>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5432525" y="2943475"/>
              <a:ext cx="50200" cy="50900"/>
            </a:xfrm>
            <a:custGeom>
              <a:avLst/>
              <a:gdLst/>
              <a:ahLst/>
              <a:cxnLst/>
              <a:rect l="l" t="t" r="r" b="b"/>
              <a:pathLst>
                <a:path w="2008" h="2036" extrusionOk="0">
                  <a:moveTo>
                    <a:pt x="1004" y="0"/>
                  </a:moveTo>
                  <a:cubicBezTo>
                    <a:pt x="459" y="0"/>
                    <a:pt x="0" y="459"/>
                    <a:pt x="0" y="1004"/>
                  </a:cubicBezTo>
                  <a:cubicBezTo>
                    <a:pt x="0" y="1577"/>
                    <a:pt x="459" y="2036"/>
                    <a:pt x="1004" y="2036"/>
                  </a:cubicBezTo>
                  <a:cubicBezTo>
                    <a:pt x="1577" y="2036"/>
                    <a:pt x="2007" y="1577"/>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54325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77"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5360150"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5360150"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5" y="1577"/>
                    <a:pt x="2035" y="1032"/>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5360150" y="128367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5287750" y="2871100"/>
              <a:ext cx="50925" cy="50900"/>
            </a:xfrm>
            <a:custGeom>
              <a:avLst/>
              <a:gdLst/>
              <a:ahLst/>
              <a:cxnLst/>
              <a:rect l="l" t="t" r="r" b="b"/>
              <a:pathLst>
                <a:path w="2037" h="2036" extrusionOk="0">
                  <a:moveTo>
                    <a:pt x="1033" y="0"/>
                  </a:moveTo>
                  <a:cubicBezTo>
                    <a:pt x="459" y="0"/>
                    <a:pt x="29" y="459"/>
                    <a:pt x="1" y="1032"/>
                  </a:cubicBezTo>
                  <a:cubicBezTo>
                    <a:pt x="1" y="1577"/>
                    <a:pt x="459" y="2035"/>
                    <a:pt x="1033" y="2035"/>
                  </a:cubicBezTo>
                  <a:cubicBezTo>
                    <a:pt x="1577" y="2035"/>
                    <a:pt x="2036" y="1577"/>
                    <a:pt x="2036" y="1032"/>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5287750" y="2799425"/>
              <a:ext cx="50925" cy="50200"/>
            </a:xfrm>
            <a:custGeom>
              <a:avLst/>
              <a:gdLst/>
              <a:ahLst/>
              <a:cxnLst/>
              <a:rect l="l" t="t" r="r" b="b"/>
              <a:pathLst>
                <a:path w="2037" h="2008" extrusionOk="0">
                  <a:moveTo>
                    <a:pt x="1033" y="1"/>
                  </a:moveTo>
                  <a:cubicBezTo>
                    <a:pt x="459" y="1"/>
                    <a:pt x="29"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5287750" y="1356050"/>
              <a:ext cx="50925" cy="50925"/>
            </a:xfrm>
            <a:custGeom>
              <a:avLst/>
              <a:gdLst/>
              <a:ahLst/>
              <a:cxnLst/>
              <a:rect l="l" t="t" r="r" b="b"/>
              <a:pathLst>
                <a:path w="2037" h="2037" extrusionOk="0">
                  <a:moveTo>
                    <a:pt x="1033" y="1"/>
                  </a:moveTo>
                  <a:cubicBezTo>
                    <a:pt x="459" y="1"/>
                    <a:pt x="1" y="460"/>
                    <a:pt x="1" y="1004"/>
                  </a:cubicBezTo>
                  <a:cubicBezTo>
                    <a:pt x="1" y="1578"/>
                    <a:pt x="459" y="2036"/>
                    <a:pt x="1033" y="2036"/>
                  </a:cubicBezTo>
                  <a:cubicBezTo>
                    <a:pt x="1577" y="2036"/>
                    <a:pt x="2036" y="1578"/>
                    <a:pt x="2036" y="1004"/>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5287750" y="1283675"/>
              <a:ext cx="50925" cy="50900"/>
            </a:xfrm>
            <a:custGeom>
              <a:avLst/>
              <a:gdLst/>
              <a:ahLst/>
              <a:cxnLst/>
              <a:rect l="l" t="t" r="r" b="b"/>
              <a:pathLst>
                <a:path w="2037" h="2036" extrusionOk="0">
                  <a:moveTo>
                    <a:pt x="1033" y="1"/>
                  </a:moveTo>
                  <a:cubicBezTo>
                    <a:pt x="459" y="1"/>
                    <a:pt x="29"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52161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77" y="2007"/>
                    <a:pt x="2007" y="1577"/>
                    <a:pt x="2007" y="1004"/>
                  </a:cubicBezTo>
                  <a:cubicBezTo>
                    <a:pt x="2007"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52161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77" y="2008"/>
                    <a:pt x="2007" y="1578"/>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5143700" y="2799425"/>
              <a:ext cx="50925" cy="50200"/>
            </a:xfrm>
            <a:custGeom>
              <a:avLst/>
              <a:gdLst/>
              <a:ahLst/>
              <a:cxnLst/>
              <a:rect l="l" t="t" r="r" b="b"/>
              <a:pathLst>
                <a:path w="2037" h="2008" extrusionOk="0">
                  <a:moveTo>
                    <a:pt x="1004" y="1"/>
                  </a:moveTo>
                  <a:cubicBezTo>
                    <a:pt x="459" y="1"/>
                    <a:pt x="1" y="459"/>
                    <a:pt x="1" y="1004"/>
                  </a:cubicBezTo>
                  <a:cubicBezTo>
                    <a:pt x="1"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5143700" y="2727050"/>
              <a:ext cx="50925" cy="50175"/>
            </a:xfrm>
            <a:custGeom>
              <a:avLst/>
              <a:gdLst/>
              <a:ahLst/>
              <a:cxnLst/>
              <a:rect l="l" t="t" r="r" b="b"/>
              <a:pathLst>
                <a:path w="2037" h="2007" extrusionOk="0">
                  <a:moveTo>
                    <a:pt x="1004" y="0"/>
                  </a:moveTo>
                  <a:cubicBezTo>
                    <a:pt x="459" y="0"/>
                    <a:pt x="1" y="459"/>
                    <a:pt x="1" y="1004"/>
                  </a:cubicBezTo>
                  <a:cubicBezTo>
                    <a:pt x="1"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5143700" y="135605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5071325" y="2871100"/>
              <a:ext cx="50900" cy="50900"/>
            </a:xfrm>
            <a:custGeom>
              <a:avLst/>
              <a:gdLst/>
              <a:ahLst/>
              <a:cxnLst/>
              <a:rect l="l" t="t" r="r" b="b"/>
              <a:pathLst>
                <a:path w="2036" h="2036" extrusionOk="0">
                  <a:moveTo>
                    <a:pt x="1032" y="0"/>
                  </a:moveTo>
                  <a:cubicBezTo>
                    <a:pt x="459" y="0"/>
                    <a:pt x="0" y="459"/>
                    <a:pt x="0" y="1032"/>
                  </a:cubicBezTo>
                  <a:cubicBezTo>
                    <a:pt x="0" y="1577"/>
                    <a:pt x="459" y="2035"/>
                    <a:pt x="1032" y="2035"/>
                  </a:cubicBezTo>
                  <a:cubicBezTo>
                    <a:pt x="1577" y="2035"/>
                    <a:pt x="2036" y="1577"/>
                    <a:pt x="2036" y="1032"/>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5071325" y="2799425"/>
              <a:ext cx="50900" cy="50200"/>
            </a:xfrm>
            <a:custGeom>
              <a:avLst/>
              <a:gdLst/>
              <a:ahLst/>
              <a:cxnLst/>
              <a:rect l="l" t="t" r="r" b="b"/>
              <a:pathLst>
                <a:path w="2036" h="2008" extrusionOk="0">
                  <a:moveTo>
                    <a:pt x="1032" y="1"/>
                  </a:moveTo>
                  <a:cubicBezTo>
                    <a:pt x="459" y="1"/>
                    <a:pt x="0" y="459"/>
                    <a:pt x="0" y="1004"/>
                  </a:cubicBezTo>
                  <a:cubicBezTo>
                    <a:pt x="0" y="1549"/>
                    <a:pt x="459" y="2007"/>
                    <a:pt x="1032" y="2007"/>
                  </a:cubicBezTo>
                  <a:cubicBezTo>
                    <a:pt x="1577" y="2007"/>
                    <a:pt x="2036" y="1549"/>
                    <a:pt x="2036" y="1004"/>
                  </a:cubicBezTo>
                  <a:cubicBezTo>
                    <a:pt x="2036"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5071325"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4999650" y="3087525"/>
              <a:ext cx="50200" cy="50900"/>
            </a:xfrm>
            <a:custGeom>
              <a:avLst/>
              <a:gdLst/>
              <a:ahLst/>
              <a:cxnLst/>
              <a:rect l="l" t="t" r="r" b="b"/>
              <a:pathLst>
                <a:path w="2008" h="2036" extrusionOk="0">
                  <a:moveTo>
                    <a:pt x="1004" y="0"/>
                  </a:moveTo>
                  <a:cubicBezTo>
                    <a:pt x="459" y="0"/>
                    <a:pt x="1" y="459"/>
                    <a:pt x="1" y="1032"/>
                  </a:cubicBezTo>
                  <a:cubicBezTo>
                    <a:pt x="1" y="1577"/>
                    <a:pt x="459" y="2036"/>
                    <a:pt x="1004" y="2036"/>
                  </a:cubicBezTo>
                  <a:cubicBezTo>
                    <a:pt x="1549" y="2036"/>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4999650" y="3015850"/>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49996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49996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49996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4999650" y="2727050"/>
              <a:ext cx="50200" cy="50175"/>
            </a:xfrm>
            <a:custGeom>
              <a:avLst/>
              <a:gdLst/>
              <a:ahLst/>
              <a:cxnLst/>
              <a:rect l="l" t="t" r="r" b="b"/>
              <a:pathLst>
                <a:path w="2008" h="2007" extrusionOk="0">
                  <a:moveTo>
                    <a:pt x="1004" y="0"/>
                  </a:moveTo>
                  <a:cubicBezTo>
                    <a:pt x="459" y="0"/>
                    <a:pt x="1" y="459"/>
                    <a:pt x="1" y="1004"/>
                  </a:cubicBezTo>
                  <a:cubicBezTo>
                    <a:pt x="1" y="1577"/>
                    <a:pt x="459" y="2007"/>
                    <a:pt x="1004" y="2007"/>
                  </a:cubicBezTo>
                  <a:cubicBezTo>
                    <a:pt x="1549" y="2007"/>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4999650" y="1500100"/>
              <a:ext cx="50200" cy="50925"/>
            </a:xfrm>
            <a:custGeom>
              <a:avLst/>
              <a:gdLst/>
              <a:ahLst/>
              <a:cxnLst/>
              <a:rect l="l" t="t" r="r" b="b"/>
              <a:pathLst>
                <a:path w="2008" h="2037" extrusionOk="0">
                  <a:moveTo>
                    <a:pt x="1004" y="1"/>
                  </a:moveTo>
                  <a:cubicBezTo>
                    <a:pt x="459" y="1"/>
                    <a:pt x="1" y="460"/>
                    <a:pt x="1" y="1033"/>
                  </a:cubicBezTo>
                  <a:cubicBezTo>
                    <a:pt x="1" y="1578"/>
                    <a:pt x="459" y="2036"/>
                    <a:pt x="1004" y="2036"/>
                  </a:cubicBezTo>
                  <a:cubicBezTo>
                    <a:pt x="1549" y="2036"/>
                    <a:pt x="2007" y="1578"/>
                    <a:pt x="2007" y="1033"/>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4999650" y="142845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4927275" y="3015850"/>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4927275" y="2943475"/>
              <a:ext cx="50900" cy="50900"/>
            </a:xfrm>
            <a:custGeom>
              <a:avLst/>
              <a:gdLst/>
              <a:ahLst/>
              <a:cxnLst/>
              <a:rect l="l" t="t" r="r" b="b"/>
              <a:pathLst>
                <a:path w="2036" h="2036" extrusionOk="0">
                  <a:moveTo>
                    <a:pt x="1004" y="0"/>
                  </a:moveTo>
                  <a:cubicBezTo>
                    <a:pt x="459" y="0"/>
                    <a:pt x="0" y="459"/>
                    <a:pt x="0" y="1004"/>
                  </a:cubicBezTo>
                  <a:cubicBezTo>
                    <a:pt x="0"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4927275" y="2871100"/>
              <a:ext cx="50900" cy="50900"/>
            </a:xfrm>
            <a:custGeom>
              <a:avLst/>
              <a:gdLst/>
              <a:ahLst/>
              <a:cxnLst/>
              <a:rect l="l" t="t" r="r" b="b"/>
              <a:pathLst>
                <a:path w="2036" h="2036" extrusionOk="0">
                  <a:moveTo>
                    <a:pt x="1004" y="0"/>
                  </a:moveTo>
                  <a:cubicBezTo>
                    <a:pt x="459" y="0"/>
                    <a:pt x="0" y="459"/>
                    <a:pt x="0" y="1032"/>
                  </a:cubicBezTo>
                  <a:cubicBezTo>
                    <a:pt x="0"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4927275" y="2799425"/>
              <a:ext cx="50900" cy="50200"/>
            </a:xfrm>
            <a:custGeom>
              <a:avLst/>
              <a:gdLst/>
              <a:ahLst/>
              <a:cxnLst/>
              <a:rect l="l" t="t" r="r" b="b"/>
              <a:pathLst>
                <a:path w="2036" h="2008" extrusionOk="0">
                  <a:moveTo>
                    <a:pt x="1004" y="1"/>
                  </a:moveTo>
                  <a:cubicBezTo>
                    <a:pt x="459" y="1"/>
                    <a:pt x="0" y="459"/>
                    <a:pt x="0" y="1004"/>
                  </a:cubicBezTo>
                  <a:cubicBezTo>
                    <a:pt x="0" y="1549"/>
                    <a:pt x="459" y="2007"/>
                    <a:pt x="1004" y="2007"/>
                  </a:cubicBezTo>
                  <a:cubicBezTo>
                    <a:pt x="1577" y="2007"/>
                    <a:pt x="2036" y="1549"/>
                    <a:pt x="2036" y="1004"/>
                  </a:cubicBezTo>
                  <a:cubicBezTo>
                    <a:pt x="2036"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4927275" y="272705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4927275" y="2654650"/>
              <a:ext cx="50900" cy="50925"/>
            </a:xfrm>
            <a:custGeom>
              <a:avLst/>
              <a:gdLst/>
              <a:ahLst/>
              <a:cxnLst/>
              <a:rect l="l" t="t" r="r" b="b"/>
              <a:pathLst>
                <a:path w="2036" h="2037" extrusionOk="0">
                  <a:moveTo>
                    <a:pt x="1004" y="1"/>
                  </a:moveTo>
                  <a:cubicBezTo>
                    <a:pt x="459" y="1"/>
                    <a:pt x="0" y="460"/>
                    <a:pt x="0" y="1033"/>
                  </a:cubicBezTo>
                  <a:cubicBezTo>
                    <a:pt x="0"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4927275" y="1572500"/>
              <a:ext cx="50900" cy="50175"/>
            </a:xfrm>
            <a:custGeom>
              <a:avLst/>
              <a:gdLst/>
              <a:ahLst/>
              <a:cxnLst/>
              <a:rect l="l" t="t" r="r" b="b"/>
              <a:pathLst>
                <a:path w="2036" h="2007" extrusionOk="0">
                  <a:moveTo>
                    <a:pt x="1004" y="0"/>
                  </a:moveTo>
                  <a:cubicBezTo>
                    <a:pt x="459" y="0"/>
                    <a:pt x="0" y="459"/>
                    <a:pt x="0" y="1004"/>
                  </a:cubicBezTo>
                  <a:cubicBezTo>
                    <a:pt x="0" y="1577"/>
                    <a:pt x="459" y="2007"/>
                    <a:pt x="1004" y="2007"/>
                  </a:cubicBezTo>
                  <a:cubicBezTo>
                    <a:pt x="1577" y="2007"/>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4851300" y="2727075"/>
              <a:ext cx="57375" cy="50525"/>
            </a:xfrm>
            <a:custGeom>
              <a:avLst/>
              <a:gdLst/>
              <a:ahLst/>
              <a:cxnLst/>
              <a:rect l="l" t="t" r="r" b="b"/>
              <a:pathLst>
                <a:path w="2295" h="2021" extrusionOk="0">
                  <a:moveTo>
                    <a:pt x="1153" y="1"/>
                  </a:moveTo>
                  <a:cubicBezTo>
                    <a:pt x="757" y="1"/>
                    <a:pt x="381" y="243"/>
                    <a:pt x="230" y="630"/>
                  </a:cubicBezTo>
                  <a:cubicBezTo>
                    <a:pt x="1" y="1146"/>
                    <a:pt x="259" y="1748"/>
                    <a:pt x="775" y="1949"/>
                  </a:cubicBezTo>
                  <a:cubicBezTo>
                    <a:pt x="900" y="1997"/>
                    <a:pt x="1029" y="2021"/>
                    <a:pt x="1156" y="2021"/>
                  </a:cubicBezTo>
                  <a:cubicBezTo>
                    <a:pt x="1549" y="2021"/>
                    <a:pt x="1920" y="1794"/>
                    <a:pt x="2093" y="1404"/>
                  </a:cubicBezTo>
                  <a:cubicBezTo>
                    <a:pt x="2294" y="888"/>
                    <a:pt x="2065" y="286"/>
                    <a:pt x="1549" y="85"/>
                  </a:cubicBezTo>
                  <a:cubicBezTo>
                    <a:pt x="1420" y="28"/>
                    <a:pt x="1285" y="1"/>
                    <a:pt x="115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48549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4854900" y="1572500"/>
              <a:ext cx="50900" cy="50175"/>
            </a:xfrm>
            <a:custGeom>
              <a:avLst/>
              <a:gdLst/>
              <a:ahLst/>
              <a:cxnLst/>
              <a:rect l="l" t="t" r="r" b="b"/>
              <a:pathLst>
                <a:path w="2036" h="2007" extrusionOk="0">
                  <a:moveTo>
                    <a:pt x="1032" y="0"/>
                  </a:moveTo>
                  <a:cubicBezTo>
                    <a:pt x="459" y="0"/>
                    <a:pt x="0" y="430"/>
                    <a:pt x="0" y="1004"/>
                  </a:cubicBezTo>
                  <a:cubicBezTo>
                    <a:pt x="0" y="1548"/>
                    <a:pt x="459" y="2007"/>
                    <a:pt x="1003" y="2007"/>
                  </a:cubicBezTo>
                  <a:cubicBezTo>
                    <a:pt x="1577" y="2007"/>
                    <a:pt x="2035" y="1577"/>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4854900" y="1500100"/>
              <a:ext cx="50900" cy="50925"/>
            </a:xfrm>
            <a:custGeom>
              <a:avLst/>
              <a:gdLst/>
              <a:ahLst/>
              <a:cxnLst/>
              <a:rect l="l" t="t" r="r" b="b"/>
              <a:pathLst>
                <a:path w="2036" h="2037" extrusionOk="0">
                  <a:moveTo>
                    <a:pt x="1032" y="1"/>
                  </a:moveTo>
                  <a:cubicBezTo>
                    <a:pt x="459" y="1"/>
                    <a:pt x="29" y="460"/>
                    <a:pt x="0" y="1004"/>
                  </a:cubicBezTo>
                  <a:cubicBezTo>
                    <a:pt x="0" y="1578"/>
                    <a:pt x="459" y="2008"/>
                    <a:pt x="1003"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4854900" y="142845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4854900" y="1356050"/>
              <a:ext cx="50900" cy="50200"/>
            </a:xfrm>
            <a:custGeom>
              <a:avLst/>
              <a:gdLst/>
              <a:ahLst/>
              <a:cxnLst/>
              <a:rect l="l" t="t" r="r" b="b"/>
              <a:pathLst>
                <a:path w="2036" h="2008" extrusionOk="0">
                  <a:moveTo>
                    <a:pt x="1032" y="1"/>
                  </a:moveTo>
                  <a:cubicBezTo>
                    <a:pt x="459" y="1"/>
                    <a:pt x="0" y="431"/>
                    <a:pt x="0" y="1004"/>
                  </a:cubicBezTo>
                  <a:cubicBezTo>
                    <a:pt x="0" y="1549"/>
                    <a:pt x="459" y="2008"/>
                    <a:pt x="1003"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478322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4783225" y="150010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48" y="2036"/>
                    <a:pt x="2007" y="1578"/>
                    <a:pt x="2007" y="1033"/>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783225" y="142845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48" y="2007"/>
                    <a:pt x="2007" y="1548"/>
                    <a:pt x="2007" y="1004"/>
                  </a:cubicBezTo>
                  <a:cubicBezTo>
                    <a:pt x="2007" y="459"/>
                    <a:pt x="1548"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783225" y="1283675"/>
              <a:ext cx="50200" cy="50900"/>
            </a:xfrm>
            <a:custGeom>
              <a:avLst/>
              <a:gdLst/>
              <a:ahLst/>
              <a:cxnLst/>
              <a:rect l="l" t="t" r="r" b="b"/>
              <a:pathLst>
                <a:path w="2008" h="2036" extrusionOk="0">
                  <a:moveTo>
                    <a:pt x="1004" y="1"/>
                  </a:moveTo>
                  <a:cubicBezTo>
                    <a:pt x="459" y="1"/>
                    <a:pt x="0" y="459"/>
                    <a:pt x="0" y="1033"/>
                  </a:cubicBezTo>
                  <a:cubicBezTo>
                    <a:pt x="0" y="1577"/>
                    <a:pt x="459" y="2036"/>
                    <a:pt x="1004" y="2036"/>
                  </a:cubicBezTo>
                  <a:cubicBezTo>
                    <a:pt x="1548" y="2036"/>
                    <a:pt x="2007" y="1577"/>
                    <a:pt x="2007" y="1033"/>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710850" y="265465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1"/>
            <p:cNvSpPr/>
            <p:nvPr/>
          </p:nvSpPr>
          <p:spPr>
            <a:xfrm>
              <a:off x="4710850" y="258300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1"/>
            <p:cNvSpPr/>
            <p:nvPr/>
          </p:nvSpPr>
          <p:spPr>
            <a:xfrm>
              <a:off x="4710850" y="1500100"/>
              <a:ext cx="50900" cy="50925"/>
            </a:xfrm>
            <a:custGeom>
              <a:avLst/>
              <a:gdLst/>
              <a:ahLst/>
              <a:cxnLst/>
              <a:rect l="l" t="t" r="r" b="b"/>
              <a:pathLst>
                <a:path w="2036" h="2037" extrusionOk="0">
                  <a:moveTo>
                    <a:pt x="1003" y="1"/>
                  </a:moveTo>
                  <a:cubicBezTo>
                    <a:pt x="459" y="1"/>
                    <a:pt x="0" y="460"/>
                    <a:pt x="0" y="1033"/>
                  </a:cubicBezTo>
                  <a:cubicBezTo>
                    <a:pt x="0" y="1578"/>
                    <a:pt x="459" y="2036"/>
                    <a:pt x="1003" y="2036"/>
                  </a:cubicBezTo>
                  <a:cubicBezTo>
                    <a:pt x="1577" y="2036"/>
                    <a:pt x="2035" y="1578"/>
                    <a:pt x="2035" y="1033"/>
                  </a:cubicBezTo>
                  <a:cubicBezTo>
                    <a:pt x="2035"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1"/>
            <p:cNvSpPr/>
            <p:nvPr/>
          </p:nvSpPr>
          <p:spPr>
            <a:xfrm>
              <a:off x="4710850" y="1428450"/>
              <a:ext cx="50900" cy="50175"/>
            </a:xfrm>
            <a:custGeom>
              <a:avLst/>
              <a:gdLst/>
              <a:ahLst/>
              <a:cxnLst/>
              <a:rect l="l" t="t" r="r" b="b"/>
              <a:pathLst>
                <a:path w="2036" h="2007" extrusionOk="0">
                  <a:moveTo>
                    <a:pt x="1003" y="0"/>
                  </a:moveTo>
                  <a:cubicBezTo>
                    <a:pt x="459" y="0"/>
                    <a:pt x="0" y="459"/>
                    <a:pt x="0" y="1004"/>
                  </a:cubicBezTo>
                  <a:cubicBezTo>
                    <a:pt x="0" y="1548"/>
                    <a:pt x="459" y="2007"/>
                    <a:pt x="1003" y="2007"/>
                  </a:cubicBezTo>
                  <a:cubicBezTo>
                    <a:pt x="1577" y="2007"/>
                    <a:pt x="2035" y="1548"/>
                    <a:pt x="2035" y="1004"/>
                  </a:cubicBezTo>
                  <a:cubicBezTo>
                    <a:pt x="2035" y="459"/>
                    <a:pt x="1577"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1"/>
            <p:cNvSpPr/>
            <p:nvPr/>
          </p:nvSpPr>
          <p:spPr>
            <a:xfrm>
              <a:off x="4710850" y="1283675"/>
              <a:ext cx="50900" cy="50900"/>
            </a:xfrm>
            <a:custGeom>
              <a:avLst/>
              <a:gdLst/>
              <a:ahLst/>
              <a:cxnLst/>
              <a:rect l="l" t="t" r="r" b="b"/>
              <a:pathLst>
                <a:path w="2036" h="2036" extrusionOk="0">
                  <a:moveTo>
                    <a:pt x="1003" y="1"/>
                  </a:moveTo>
                  <a:cubicBezTo>
                    <a:pt x="459" y="1"/>
                    <a:pt x="0" y="459"/>
                    <a:pt x="0" y="1033"/>
                  </a:cubicBezTo>
                  <a:cubicBezTo>
                    <a:pt x="0" y="1577"/>
                    <a:pt x="459" y="2036"/>
                    <a:pt x="1003" y="2036"/>
                  </a:cubicBezTo>
                  <a:cubicBezTo>
                    <a:pt x="1577" y="2036"/>
                    <a:pt x="2035" y="1577"/>
                    <a:pt x="2035" y="1033"/>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1"/>
            <p:cNvSpPr/>
            <p:nvPr/>
          </p:nvSpPr>
          <p:spPr>
            <a:xfrm>
              <a:off x="4710850" y="1139625"/>
              <a:ext cx="50900" cy="50200"/>
            </a:xfrm>
            <a:custGeom>
              <a:avLst/>
              <a:gdLst/>
              <a:ahLst/>
              <a:cxnLst/>
              <a:rect l="l" t="t" r="r" b="b"/>
              <a:pathLst>
                <a:path w="2036" h="2008" extrusionOk="0">
                  <a:moveTo>
                    <a:pt x="1003" y="1"/>
                  </a:moveTo>
                  <a:cubicBezTo>
                    <a:pt x="459" y="1"/>
                    <a:pt x="0" y="459"/>
                    <a:pt x="0" y="1004"/>
                  </a:cubicBezTo>
                  <a:cubicBezTo>
                    <a:pt x="0" y="1577"/>
                    <a:pt x="459" y="2007"/>
                    <a:pt x="1003" y="2007"/>
                  </a:cubicBezTo>
                  <a:cubicBezTo>
                    <a:pt x="1577" y="2007"/>
                    <a:pt x="2035" y="1577"/>
                    <a:pt x="2035" y="1004"/>
                  </a:cubicBezTo>
                  <a:cubicBezTo>
                    <a:pt x="2035"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1"/>
            <p:cNvSpPr/>
            <p:nvPr/>
          </p:nvSpPr>
          <p:spPr>
            <a:xfrm>
              <a:off x="4638450" y="2799425"/>
              <a:ext cx="50925" cy="50200"/>
            </a:xfrm>
            <a:custGeom>
              <a:avLst/>
              <a:gdLst/>
              <a:ahLst/>
              <a:cxnLst/>
              <a:rect l="l" t="t" r="r" b="b"/>
              <a:pathLst>
                <a:path w="2037" h="2008" extrusionOk="0">
                  <a:moveTo>
                    <a:pt x="1033" y="1"/>
                  </a:moveTo>
                  <a:cubicBezTo>
                    <a:pt x="459" y="1"/>
                    <a:pt x="1" y="459"/>
                    <a:pt x="1" y="1004"/>
                  </a:cubicBezTo>
                  <a:cubicBezTo>
                    <a:pt x="1" y="1549"/>
                    <a:pt x="459" y="2007"/>
                    <a:pt x="1033" y="2007"/>
                  </a:cubicBezTo>
                  <a:cubicBezTo>
                    <a:pt x="1577" y="2007"/>
                    <a:pt x="2036" y="1549"/>
                    <a:pt x="2036" y="1004"/>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1"/>
            <p:cNvSpPr/>
            <p:nvPr/>
          </p:nvSpPr>
          <p:spPr>
            <a:xfrm>
              <a:off x="4638450" y="2727050"/>
              <a:ext cx="50925" cy="50175"/>
            </a:xfrm>
            <a:custGeom>
              <a:avLst/>
              <a:gdLst/>
              <a:ahLst/>
              <a:cxnLst/>
              <a:rect l="l" t="t" r="r" b="b"/>
              <a:pathLst>
                <a:path w="2037" h="2007" extrusionOk="0">
                  <a:moveTo>
                    <a:pt x="1033" y="0"/>
                  </a:moveTo>
                  <a:cubicBezTo>
                    <a:pt x="459" y="0"/>
                    <a:pt x="1" y="459"/>
                    <a:pt x="1" y="1004"/>
                  </a:cubicBezTo>
                  <a:cubicBezTo>
                    <a:pt x="1" y="1577"/>
                    <a:pt x="459" y="2007"/>
                    <a:pt x="1033" y="2007"/>
                  </a:cubicBezTo>
                  <a:cubicBezTo>
                    <a:pt x="1577" y="2007"/>
                    <a:pt x="2036" y="1577"/>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1"/>
            <p:cNvSpPr/>
            <p:nvPr/>
          </p:nvSpPr>
          <p:spPr>
            <a:xfrm>
              <a:off x="4638450" y="2583000"/>
              <a:ext cx="50925" cy="50175"/>
            </a:xfrm>
            <a:custGeom>
              <a:avLst/>
              <a:gdLst/>
              <a:ahLst/>
              <a:cxnLst/>
              <a:rect l="l" t="t" r="r" b="b"/>
              <a:pathLst>
                <a:path w="2037" h="2007" extrusionOk="0">
                  <a:moveTo>
                    <a:pt x="1033" y="0"/>
                  </a:moveTo>
                  <a:cubicBezTo>
                    <a:pt x="459" y="0"/>
                    <a:pt x="1" y="459"/>
                    <a:pt x="1" y="1004"/>
                  </a:cubicBezTo>
                  <a:cubicBezTo>
                    <a:pt x="1" y="1548"/>
                    <a:pt x="459" y="2007"/>
                    <a:pt x="1033" y="2007"/>
                  </a:cubicBezTo>
                  <a:cubicBezTo>
                    <a:pt x="1577" y="2007"/>
                    <a:pt x="2036" y="1548"/>
                    <a:pt x="2036" y="1004"/>
                  </a:cubicBezTo>
                  <a:cubicBezTo>
                    <a:pt x="2036" y="459"/>
                    <a:pt x="1577" y="0"/>
                    <a:pt x="103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1"/>
            <p:cNvSpPr/>
            <p:nvPr/>
          </p:nvSpPr>
          <p:spPr>
            <a:xfrm>
              <a:off x="4638450" y="1500100"/>
              <a:ext cx="50925" cy="50925"/>
            </a:xfrm>
            <a:custGeom>
              <a:avLst/>
              <a:gdLst/>
              <a:ahLst/>
              <a:cxnLst/>
              <a:rect l="l" t="t" r="r" b="b"/>
              <a:pathLst>
                <a:path w="2037" h="2037" extrusionOk="0">
                  <a:moveTo>
                    <a:pt x="1033" y="1"/>
                  </a:moveTo>
                  <a:cubicBezTo>
                    <a:pt x="459" y="1"/>
                    <a:pt x="1" y="460"/>
                    <a:pt x="1" y="1033"/>
                  </a:cubicBezTo>
                  <a:cubicBezTo>
                    <a:pt x="1" y="1578"/>
                    <a:pt x="459" y="2036"/>
                    <a:pt x="1033" y="2036"/>
                  </a:cubicBezTo>
                  <a:cubicBezTo>
                    <a:pt x="1577" y="2036"/>
                    <a:pt x="2036" y="1578"/>
                    <a:pt x="2036" y="1033"/>
                  </a:cubicBezTo>
                  <a:cubicBezTo>
                    <a:pt x="2036" y="460"/>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1"/>
            <p:cNvSpPr/>
            <p:nvPr/>
          </p:nvSpPr>
          <p:spPr>
            <a:xfrm>
              <a:off x="4638450" y="1283675"/>
              <a:ext cx="50925" cy="50900"/>
            </a:xfrm>
            <a:custGeom>
              <a:avLst/>
              <a:gdLst/>
              <a:ahLst/>
              <a:cxnLst/>
              <a:rect l="l" t="t" r="r" b="b"/>
              <a:pathLst>
                <a:path w="2037" h="2036" extrusionOk="0">
                  <a:moveTo>
                    <a:pt x="1033" y="1"/>
                  </a:moveTo>
                  <a:cubicBezTo>
                    <a:pt x="459" y="1"/>
                    <a:pt x="1" y="459"/>
                    <a:pt x="1" y="1033"/>
                  </a:cubicBezTo>
                  <a:cubicBezTo>
                    <a:pt x="1" y="1577"/>
                    <a:pt x="459" y="2036"/>
                    <a:pt x="1033" y="2036"/>
                  </a:cubicBezTo>
                  <a:cubicBezTo>
                    <a:pt x="1577" y="2036"/>
                    <a:pt x="2036" y="1577"/>
                    <a:pt x="2036" y="1033"/>
                  </a:cubicBezTo>
                  <a:cubicBezTo>
                    <a:pt x="2036" y="459"/>
                    <a:pt x="1577" y="1"/>
                    <a:pt x="103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1"/>
            <p:cNvSpPr/>
            <p:nvPr/>
          </p:nvSpPr>
          <p:spPr>
            <a:xfrm>
              <a:off x="4566800" y="2871100"/>
              <a:ext cx="50175" cy="50900"/>
            </a:xfrm>
            <a:custGeom>
              <a:avLst/>
              <a:gdLst/>
              <a:ahLst/>
              <a:cxnLst/>
              <a:rect l="l" t="t" r="r" b="b"/>
              <a:pathLst>
                <a:path w="2007" h="2036" extrusionOk="0">
                  <a:moveTo>
                    <a:pt x="1003" y="0"/>
                  </a:moveTo>
                  <a:cubicBezTo>
                    <a:pt x="459" y="0"/>
                    <a:pt x="0" y="459"/>
                    <a:pt x="0" y="1032"/>
                  </a:cubicBezTo>
                  <a:cubicBezTo>
                    <a:pt x="0" y="1577"/>
                    <a:pt x="459" y="2035"/>
                    <a:pt x="1003" y="2035"/>
                  </a:cubicBezTo>
                  <a:cubicBezTo>
                    <a:pt x="1548" y="2035"/>
                    <a:pt x="2007" y="1577"/>
                    <a:pt x="2007" y="1032"/>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1"/>
            <p:cNvSpPr/>
            <p:nvPr/>
          </p:nvSpPr>
          <p:spPr>
            <a:xfrm>
              <a:off x="4566800" y="2799425"/>
              <a:ext cx="50175" cy="50200"/>
            </a:xfrm>
            <a:custGeom>
              <a:avLst/>
              <a:gdLst/>
              <a:ahLst/>
              <a:cxnLst/>
              <a:rect l="l" t="t" r="r" b="b"/>
              <a:pathLst>
                <a:path w="2007" h="2008" extrusionOk="0">
                  <a:moveTo>
                    <a:pt x="1003" y="1"/>
                  </a:moveTo>
                  <a:cubicBezTo>
                    <a:pt x="459" y="1"/>
                    <a:pt x="0" y="459"/>
                    <a:pt x="0" y="1004"/>
                  </a:cubicBezTo>
                  <a:cubicBezTo>
                    <a:pt x="0" y="1549"/>
                    <a:pt x="459" y="2007"/>
                    <a:pt x="1003" y="2007"/>
                  </a:cubicBezTo>
                  <a:cubicBezTo>
                    <a:pt x="1548" y="2007"/>
                    <a:pt x="2007" y="1549"/>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1"/>
            <p:cNvSpPr/>
            <p:nvPr/>
          </p:nvSpPr>
          <p:spPr>
            <a:xfrm>
              <a:off x="4566800" y="272705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1"/>
            <p:cNvSpPr/>
            <p:nvPr/>
          </p:nvSpPr>
          <p:spPr>
            <a:xfrm>
              <a:off x="4566800" y="251060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1"/>
            <p:cNvSpPr/>
            <p:nvPr/>
          </p:nvSpPr>
          <p:spPr>
            <a:xfrm>
              <a:off x="4566800" y="1572500"/>
              <a:ext cx="50175" cy="50175"/>
            </a:xfrm>
            <a:custGeom>
              <a:avLst/>
              <a:gdLst/>
              <a:ahLst/>
              <a:cxnLst/>
              <a:rect l="l" t="t" r="r" b="b"/>
              <a:pathLst>
                <a:path w="2007" h="2007" extrusionOk="0">
                  <a:moveTo>
                    <a:pt x="1003" y="0"/>
                  </a:moveTo>
                  <a:cubicBezTo>
                    <a:pt x="459" y="0"/>
                    <a:pt x="0" y="459"/>
                    <a:pt x="0" y="1004"/>
                  </a:cubicBezTo>
                  <a:cubicBezTo>
                    <a:pt x="0" y="1577"/>
                    <a:pt x="459" y="2007"/>
                    <a:pt x="1003" y="2007"/>
                  </a:cubicBezTo>
                  <a:cubicBezTo>
                    <a:pt x="1548" y="2007"/>
                    <a:pt x="2007" y="1577"/>
                    <a:pt x="2007" y="1004"/>
                  </a:cubicBezTo>
                  <a:cubicBezTo>
                    <a:pt x="2007" y="459"/>
                    <a:pt x="1548" y="0"/>
                    <a:pt x="1003"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1"/>
            <p:cNvSpPr/>
            <p:nvPr/>
          </p:nvSpPr>
          <p:spPr>
            <a:xfrm>
              <a:off x="4566800" y="1500100"/>
              <a:ext cx="50175" cy="50925"/>
            </a:xfrm>
            <a:custGeom>
              <a:avLst/>
              <a:gdLst/>
              <a:ahLst/>
              <a:cxnLst/>
              <a:rect l="l" t="t" r="r" b="b"/>
              <a:pathLst>
                <a:path w="2007" h="2037" extrusionOk="0">
                  <a:moveTo>
                    <a:pt x="1003" y="1"/>
                  </a:moveTo>
                  <a:cubicBezTo>
                    <a:pt x="459" y="1"/>
                    <a:pt x="0" y="460"/>
                    <a:pt x="0" y="1033"/>
                  </a:cubicBezTo>
                  <a:cubicBezTo>
                    <a:pt x="0" y="1578"/>
                    <a:pt x="459" y="2036"/>
                    <a:pt x="1003" y="2036"/>
                  </a:cubicBezTo>
                  <a:cubicBezTo>
                    <a:pt x="1548" y="2036"/>
                    <a:pt x="2007" y="1578"/>
                    <a:pt x="2007" y="1033"/>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1"/>
            <p:cNvSpPr/>
            <p:nvPr/>
          </p:nvSpPr>
          <p:spPr>
            <a:xfrm>
              <a:off x="4566800" y="1356050"/>
              <a:ext cx="50175" cy="50200"/>
            </a:xfrm>
            <a:custGeom>
              <a:avLst/>
              <a:gdLst/>
              <a:ahLst/>
              <a:cxnLst/>
              <a:rect l="l" t="t" r="r" b="b"/>
              <a:pathLst>
                <a:path w="2007" h="2008" extrusionOk="0">
                  <a:moveTo>
                    <a:pt x="1003" y="1"/>
                  </a:moveTo>
                  <a:cubicBezTo>
                    <a:pt x="459" y="1"/>
                    <a:pt x="0" y="460"/>
                    <a:pt x="0" y="1004"/>
                  </a:cubicBezTo>
                  <a:cubicBezTo>
                    <a:pt x="0" y="1578"/>
                    <a:pt x="459" y="2008"/>
                    <a:pt x="1003" y="2008"/>
                  </a:cubicBezTo>
                  <a:cubicBezTo>
                    <a:pt x="1548" y="2008"/>
                    <a:pt x="2007" y="1578"/>
                    <a:pt x="2007" y="1004"/>
                  </a:cubicBezTo>
                  <a:cubicBezTo>
                    <a:pt x="2007" y="460"/>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1"/>
            <p:cNvSpPr/>
            <p:nvPr/>
          </p:nvSpPr>
          <p:spPr>
            <a:xfrm>
              <a:off x="4566800" y="113962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48" y="2007"/>
                    <a:pt x="2007" y="1577"/>
                    <a:pt x="2007" y="1004"/>
                  </a:cubicBezTo>
                  <a:cubicBezTo>
                    <a:pt x="2007" y="459"/>
                    <a:pt x="1548"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1"/>
            <p:cNvSpPr/>
            <p:nvPr/>
          </p:nvSpPr>
          <p:spPr>
            <a:xfrm>
              <a:off x="4494400" y="2943475"/>
              <a:ext cx="50925" cy="50900"/>
            </a:xfrm>
            <a:custGeom>
              <a:avLst/>
              <a:gdLst/>
              <a:ahLst/>
              <a:cxnLst/>
              <a:rect l="l" t="t" r="r" b="b"/>
              <a:pathLst>
                <a:path w="2037" h="2036" extrusionOk="0">
                  <a:moveTo>
                    <a:pt x="1004" y="0"/>
                  </a:moveTo>
                  <a:cubicBezTo>
                    <a:pt x="459" y="0"/>
                    <a:pt x="1" y="459"/>
                    <a:pt x="1" y="1004"/>
                  </a:cubicBezTo>
                  <a:cubicBezTo>
                    <a:pt x="1" y="1577"/>
                    <a:pt x="459" y="2036"/>
                    <a:pt x="1004" y="2036"/>
                  </a:cubicBezTo>
                  <a:cubicBezTo>
                    <a:pt x="1577" y="2036"/>
                    <a:pt x="2036" y="1577"/>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1"/>
            <p:cNvSpPr/>
            <p:nvPr/>
          </p:nvSpPr>
          <p:spPr>
            <a:xfrm>
              <a:off x="4494400" y="2871100"/>
              <a:ext cx="50925" cy="50900"/>
            </a:xfrm>
            <a:custGeom>
              <a:avLst/>
              <a:gdLst/>
              <a:ahLst/>
              <a:cxnLst/>
              <a:rect l="l" t="t" r="r" b="b"/>
              <a:pathLst>
                <a:path w="2037" h="2036" extrusionOk="0">
                  <a:moveTo>
                    <a:pt x="1004" y="0"/>
                  </a:moveTo>
                  <a:cubicBezTo>
                    <a:pt x="459" y="0"/>
                    <a:pt x="1" y="459"/>
                    <a:pt x="1" y="1032"/>
                  </a:cubicBezTo>
                  <a:cubicBezTo>
                    <a:pt x="1" y="1577"/>
                    <a:pt x="459" y="2035"/>
                    <a:pt x="1004" y="2035"/>
                  </a:cubicBezTo>
                  <a:cubicBezTo>
                    <a:pt x="1577" y="2035"/>
                    <a:pt x="2036" y="1577"/>
                    <a:pt x="2036" y="1032"/>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1"/>
            <p:cNvSpPr/>
            <p:nvPr/>
          </p:nvSpPr>
          <p:spPr>
            <a:xfrm>
              <a:off x="4490825" y="2726775"/>
              <a:ext cx="57350" cy="50725"/>
            </a:xfrm>
            <a:custGeom>
              <a:avLst/>
              <a:gdLst/>
              <a:ahLst/>
              <a:cxnLst/>
              <a:rect l="l" t="t" r="r" b="b"/>
              <a:pathLst>
                <a:path w="2294" h="2029" extrusionOk="0">
                  <a:moveTo>
                    <a:pt x="1184" y="0"/>
                  </a:moveTo>
                  <a:cubicBezTo>
                    <a:pt x="776" y="0"/>
                    <a:pt x="384" y="245"/>
                    <a:pt x="230" y="642"/>
                  </a:cubicBezTo>
                  <a:cubicBezTo>
                    <a:pt x="0" y="1158"/>
                    <a:pt x="258" y="1731"/>
                    <a:pt x="774" y="1961"/>
                  </a:cubicBezTo>
                  <a:cubicBezTo>
                    <a:pt x="893" y="2007"/>
                    <a:pt x="1015" y="2029"/>
                    <a:pt x="1135" y="2029"/>
                  </a:cubicBezTo>
                  <a:cubicBezTo>
                    <a:pt x="1536" y="2029"/>
                    <a:pt x="1917" y="1784"/>
                    <a:pt x="2093" y="1387"/>
                  </a:cubicBezTo>
                  <a:cubicBezTo>
                    <a:pt x="2294" y="871"/>
                    <a:pt x="2064" y="298"/>
                    <a:pt x="1548" y="69"/>
                  </a:cubicBezTo>
                  <a:cubicBezTo>
                    <a:pt x="1430" y="22"/>
                    <a:pt x="1306" y="0"/>
                    <a:pt x="118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1"/>
            <p:cNvSpPr/>
            <p:nvPr/>
          </p:nvSpPr>
          <p:spPr>
            <a:xfrm>
              <a:off x="4494400" y="2654650"/>
              <a:ext cx="50925" cy="50925"/>
            </a:xfrm>
            <a:custGeom>
              <a:avLst/>
              <a:gdLst/>
              <a:ahLst/>
              <a:cxnLst/>
              <a:rect l="l" t="t" r="r" b="b"/>
              <a:pathLst>
                <a:path w="2037" h="2037" extrusionOk="0">
                  <a:moveTo>
                    <a:pt x="1004" y="1"/>
                  </a:moveTo>
                  <a:cubicBezTo>
                    <a:pt x="459" y="1"/>
                    <a:pt x="1" y="460"/>
                    <a:pt x="1" y="1033"/>
                  </a:cubicBezTo>
                  <a:cubicBezTo>
                    <a:pt x="1" y="1578"/>
                    <a:pt x="459" y="2036"/>
                    <a:pt x="1004" y="2036"/>
                  </a:cubicBezTo>
                  <a:cubicBezTo>
                    <a:pt x="1577" y="2036"/>
                    <a:pt x="2036" y="1578"/>
                    <a:pt x="2036" y="1033"/>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1"/>
            <p:cNvSpPr/>
            <p:nvPr/>
          </p:nvSpPr>
          <p:spPr>
            <a:xfrm>
              <a:off x="4494400" y="2510600"/>
              <a:ext cx="50925" cy="50200"/>
            </a:xfrm>
            <a:custGeom>
              <a:avLst/>
              <a:gdLst/>
              <a:ahLst/>
              <a:cxnLst/>
              <a:rect l="l" t="t" r="r" b="b"/>
              <a:pathLst>
                <a:path w="2037" h="2008" extrusionOk="0">
                  <a:moveTo>
                    <a:pt x="1004" y="1"/>
                  </a:moveTo>
                  <a:cubicBezTo>
                    <a:pt x="459" y="1"/>
                    <a:pt x="1" y="460"/>
                    <a:pt x="1" y="1004"/>
                  </a:cubicBezTo>
                  <a:cubicBezTo>
                    <a:pt x="1" y="1578"/>
                    <a:pt x="459" y="2008"/>
                    <a:pt x="1004" y="2008"/>
                  </a:cubicBezTo>
                  <a:cubicBezTo>
                    <a:pt x="1577" y="2008"/>
                    <a:pt x="2036" y="1578"/>
                    <a:pt x="2036"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1"/>
            <p:cNvSpPr/>
            <p:nvPr/>
          </p:nvSpPr>
          <p:spPr>
            <a:xfrm>
              <a:off x="4494400" y="1572500"/>
              <a:ext cx="50925" cy="50175"/>
            </a:xfrm>
            <a:custGeom>
              <a:avLst/>
              <a:gdLst/>
              <a:ahLst/>
              <a:cxnLst/>
              <a:rect l="l" t="t" r="r" b="b"/>
              <a:pathLst>
                <a:path w="2037" h="2007" extrusionOk="0">
                  <a:moveTo>
                    <a:pt x="1004" y="0"/>
                  </a:moveTo>
                  <a:cubicBezTo>
                    <a:pt x="459" y="0"/>
                    <a:pt x="1" y="430"/>
                    <a:pt x="1" y="1004"/>
                  </a:cubicBezTo>
                  <a:cubicBezTo>
                    <a:pt x="1" y="1548"/>
                    <a:pt x="431" y="2007"/>
                    <a:pt x="1004" y="2007"/>
                  </a:cubicBezTo>
                  <a:cubicBezTo>
                    <a:pt x="1549" y="2007"/>
                    <a:pt x="2007" y="1577"/>
                    <a:pt x="2007"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1"/>
            <p:cNvSpPr/>
            <p:nvPr/>
          </p:nvSpPr>
          <p:spPr>
            <a:xfrm>
              <a:off x="4494400" y="1428450"/>
              <a:ext cx="50925" cy="50175"/>
            </a:xfrm>
            <a:custGeom>
              <a:avLst/>
              <a:gdLst/>
              <a:ahLst/>
              <a:cxnLst/>
              <a:rect l="l" t="t" r="r" b="b"/>
              <a:pathLst>
                <a:path w="2037" h="2007" extrusionOk="0">
                  <a:moveTo>
                    <a:pt x="1004" y="0"/>
                  </a:moveTo>
                  <a:cubicBezTo>
                    <a:pt x="459" y="0"/>
                    <a:pt x="1" y="459"/>
                    <a:pt x="1" y="1004"/>
                  </a:cubicBezTo>
                  <a:cubicBezTo>
                    <a:pt x="1" y="1548"/>
                    <a:pt x="459" y="2007"/>
                    <a:pt x="1004" y="2007"/>
                  </a:cubicBezTo>
                  <a:cubicBezTo>
                    <a:pt x="1577" y="2007"/>
                    <a:pt x="2036" y="1548"/>
                    <a:pt x="2036" y="1004"/>
                  </a:cubicBezTo>
                  <a:cubicBezTo>
                    <a:pt x="2036"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1"/>
            <p:cNvSpPr/>
            <p:nvPr/>
          </p:nvSpPr>
          <p:spPr>
            <a:xfrm>
              <a:off x="4494400" y="1356050"/>
              <a:ext cx="50925" cy="50200"/>
            </a:xfrm>
            <a:custGeom>
              <a:avLst/>
              <a:gdLst/>
              <a:ahLst/>
              <a:cxnLst/>
              <a:rect l="l" t="t" r="r" b="b"/>
              <a:pathLst>
                <a:path w="2037" h="2008" extrusionOk="0">
                  <a:moveTo>
                    <a:pt x="1004" y="1"/>
                  </a:moveTo>
                  <a:cubicBezTo>
                    <a:pt x="459" y="1"/>
                    <a:pt x="1" y="431"/>
                    <a:pt x="1" y="1004"/>
                  </a:cubicBezTo>
                  <a:cubicBezTo>
                    <a:pt x="1" y="1549"/>
                    <a:pt x="459" y="2008"/>
                    <a:pt x="1004" y="2008"/>
                  </a:cubicBezTo>
                  <a:cubicBezTo>
                    <a:pt x="1549" y="2008"/>
                    <a:pt x="2007" y="1578"/>
                    <a:pt x="2007" y="1004"/>
                  </a:cubicBezTo>
                  <a:cubicBezTo>
                    <a:pt x="2036"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1"/>
            <p:cNvSpPr/>
            <p:nvPr/>
          </p:nvSpPr>
          <p:spPr>
            <a:xfrm>
              <a:off x="4422025" y="2943475"/>
              <a:ext cx="50900" cy="50900"/>
            </a:xfrm>
            <a:custGeom>
              <a:avLst/>
              <a:gdLst/>
              <a:ahLst/>
              <a:cxnLst/>
              <a:rect l="l" t="t" r="r" b="b"/>
              <a:pathLst>
                <a:path w="2036" h="2036" extrusionOk="0">
                  <a:moveTo>
                    <a:pt x="1032" y="0"/>
                  </a:moveTo>
                  <a:cubicBezTo>
                    <a:pt x="459" y="0"/>
                    <a:pt x="0" y="459"/>
                    <a:pt x="0" y="1004"/>
                  </a:cubicBezTo>
                  <a:cubicBezTo>
                    <a:pt x="0" y="1577"/>
                    <a:pt x="459" y="2036"/>
                    <a:pt x="1032" y="2036"/>
                  </a:cubicBezTo>
                  <a:cubicBezTo>
                    <a:pt x="1577" y="2036"/>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1"/>
            <p:cNvSpPr/>
            <p:nvPr/>
          </p:nvSpPr>
          <p:spPr>
            <a:xfrm>
              <a:off x="4422025"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6" y="1578"/>
                    <a:pt x="2036" y="1033"/>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1"/>
            <p:cNvSpPr/>
            <p:nvPr/>
          </p:nvSpPr>
          <p:spPr>
            <a:xfrm>
              <a:off x="4422025"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6" y="1548"/>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1"/>
            <p:cNvSpPr/>
            <p:nvPr/>
          </p:nvSpPr>
          <p:spPr>
            <a:xfrm>
              <a:off x="4422025"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6" y="1578"/>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1"/>
            <p:cNvSpPr/>
            <p:nvPr/>
          </p:nvSpPr>
          <p:spPr>
            <a:xfrm>
              <a:off x="4422025" y="1572500"/>
              <a:ext cx="50900" cy="50175"/>
            </a:xfrm>
            <a:custGeom>
              <a:avLst/>
              <a:gdLst/>
              <a:ahLst/>
              <a:cxnLst/>
              <a:rect l="l" t="t" r="r" b="b"/>
              <a:pathLst>
                <a:path w="2036" h="2007" extrusionOk="0">
                  <a:moveTo>
                    <a:pt x="1032" y="0"/>
                  </a:moveTo>
                  <a:cubicBezTo>
                    <a:pt x="459" y="0"/>
                    <a:pt x="0" y="459"/>
                    <a:pt x="0" y="1004"/>
                  </a:cubicBezTo>
                  <a:cubicBezTo>
                    <a:pt x="0" y="1577"/>
                    <a:pt x="459" y="2007"/>
                    <a:pt x="1032" y="2007"/>
                  </a:cubicBezTo>
                  <a:cubicBezTo>
                    <a:pt x="1577" y="2007"/>
                    <a:pt x="2036" y="1577"/>
                    <a:pt x="2036" y="1004"/>
                  </a:cubicBezTo>
                  <a:cubicBezTo>
                    <a:pt x="2036"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1"/>
            <p:cNvSpPr/>
            <p:nvPr/>
          </p:nvSpPr>
          <p:spPr>
            <a:xfrm>
              <a:off x="4422025" y="121200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6" y="1549"/>
                    <a:pt x="2036" y="1004"/>
                  </a:cubicBezTo>
                  <a:cubicBezTo>
                    <a:pt x="2036"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1"/>
            <p:cNvSpPr/>
            <p:nvPr/>
          </p:nvSpPr>
          <p:spPr>
            <a:xfrm>
              <a:off x="4350350" y="2943475"/>
              <a:ext cx="50200" cy="50900"/>
            </a:xfrm>
            <a:custGeom>
              <a:avLst/>
              <a:gdLst/>
              <a:ahLst/>
              <a:cxnLst/>
              <a:rect l="l" t="t" r="r" b="b"/>
              <a:pathLst>
                <a:path w="2008" h="2036" extrusionOk="0">
                  <a:moveTo>
                    <a:pt x="1004" y="0"/>
                  </a:moveTo>
                  <a:cubicBezTo>
                    <a:pt x="459" y="0"/>
                    <a:pt x="1" y="459"/>
                    <a:pt x="1" y="1004"/>
                  </a:cubicBezTo>
                  <a:cubicBezTo>
                    <a:pt x="1" y="1577"/>
                    <a:pt x="459" y="2036"/>
                    <a:pt x="1004" y="2036"/>
                  </a:cubicBezTo>
                  <a:cubicBezTo>
                    <a:pt x="1549" y="2036"/>
                    <a:pt x="2007" y="1577"/>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1"/>
            <p:cNvSpPr/>
            <p:nvPr/>
          </p:nvSpPr>
          <p:spPr>
            <a:xfrm>
              <a:off x="4350350" y="2871100"/>
              <a:ext cx="50200" cy="50900"/>
            </a:xfrm>
            <a:custGeom>
              <a:avLst/>
              <a:gdLst/>
              <a:ahLst/>
              <a:cxnLst/>
              <a:rect l="l" t="t" r="r" b="b"/>
              <a:pathLst>
                <a:path w="2008" h="2036" extrusionOk="0">
                  <a:moveTo>
                    <a:pt x="1004" y="0"/>
                  </a:moveTo>
                  <a:cubicBezTo>
                    <a:pt x="459" y="0"/>
                    <a:pt x="1" y="459"/>
                    <a:pt x="1" y="1032"/>
                  </a:cubicBezTo>
                  <a:cubicBezTo>
                    <a:pt x="1" y="1577"/>
                    <a:pt x="459" y="2035"/>
                    <a:pt x="1004" y="2035"/>
                  </a:cubicBezTo>
                  <a:cubicBezTo>
                    <a:pt x="1549" y="2035"/>
                    <a:pt x="2007" y="1577"/>
                    <a:pt x="2007" y="1032"/>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1"/>
            <p:cNvSpPr/>
            <p:nvPr/>
          </p:nvSpPr>
          <p:spPr>
            <a:xfrm>
              <a:off x="4350350" y="2799425"/>
              <a:ext cx="50200" cy="50200"/>
            </a:xfrm>
            <a:custGeom>
              <a:avLst/>
              <a:gdLst/>
              <a:ahLst/>
              <a:cxnLst/>
              <a:rect l="l" t="t" r="r" b="b"/>
              <a:pathLst>
                <a:path w="2008" h="2008" extrusionOk="0">
                  <a:moveTo>
                    <a:pt x="1004" y="1"/>
                  </a:moveTo>
                  <a:cubicBezTo>
                    <a:pt x="459" y="1"/>
                    <a:pt x="1" y="459"/>
                    <a:pt x="1" y="1004"/>
                  </a:cubicBezTo>
                  <a:cubicBezTo>
                    <a:pt x="1" y="1549"/>
                    <a:pt x="459" y="2007"/>
                    <a:pt x="1004" y="2007"/>
                  </a:cubicBezTo>
                  <a:cubicBezTo>
                    <a:pt x="1549" y="2007"/>
                    <a:pt x="2007" y="1549"/>
                    <a:pt x="2007" y="1004"/>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1"/>
            <p:cNvSpPr/>
            <p:nvPr/>
          </p:nvSpPr>
          <p:spPr>
            <a:xfrm>
              <a:off x="4350350" y="2583000"/>
              <a:ext cx="50200" cy="50175"/>
            </a:xfrm>
            <a:custGeom>
              <a:avLst/>
              <a:gdLst/>
              <a:ahLst/>
              <a:cxnLst/>
              <a:rect l="l" t="t" r="r" b="b"/>
              <a:pathLst>
                <a:path w="2008" h="2007" extrusionOk="0">
                  <a:moveTo>
                    <a:pt x="1004" y="0"/>
                  </a:moveTo>
                  <a:cubicBezTo>
                    <a:pt x="459" y="0"/>
                    <a:pt x="1" y="459"/>
                    <a:pt x="1" y="1004"/>
                  </a:cubicBezTo>
                  <a:cubicBezTo>
                    <a:pt x="1" y="1548"/>
                    <a:pt x="459" y="2007"/>
                    <a:pt x="1004" y="2007"/>
                  </a:cubicBezTo>
                  <a:cubicBezTo>
                    <a:pt x="1549" y="2007"/>
                    <a:pt x="2007" y="1548"/>
                    <a:pt x="2007" y="1004"/>
                  </a:cubicBezTo>
                  <a:cubicBezTo>
                    <a:pt x="2007" y="459"/>
                    <a:pt x="1549"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1"/>
            <p:cNvSpPr/>
            <p:nvPr/>
          </p:nvSpPr>
          <p:spPr>
            <a:xfrm>
              <a:off x="4350350" y="2510600"/>
              <a:ext cx="50200" cy="50200"/>
            </a:xfrm>
            <a:custGeom>
              <a:avLst/>
              <a:gdLst/>
              <a:ahLst/>
              <a:cxnLst/>
              <a:rect l="l" t="t" r="r" b="b"/>
              <a:pathLst>
                <a:path w="2008" h="2008" extrusionOk="0">
                  <a:moveTo>
                    <a:pt x="1004" y="1"/>
                  </a:moveTo>
                  <a:cubicBezTo>
                    <a:pt x="459" y="1"/>
                    <a:pt x="1" y="460"/>
                    <a:pt x="1" y="1004"/>
                  </a:cubicBezTo>
                  <a:cubicBezTo>
                    <a:pt x="1" y="1578"/>
                    <a:pt x="459" y="2008"/>
                    <a:pt x="1004" y="2008"/>
                  </a:cubicBezTo>
                  <a:cubicBezTo>
                    <a:pt x="1549" y="2008"/>
                    <a:pt x="2007" y="1578"/>
                    <a:pt x="2007" y="1004"/>
                  </a:cubicBezTo>
                  <a:cubicBezTo>
                    <a:pt x="2007" y="460"/>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1"/>
            <p:cNvSpPr/>
            <p:nvPr/>
          </p:nvSpPr>
          <p:spPr>
            <a:xfrm>
              <a:off x="4350350" y="2438225"/>
              <a:ext cx="50200" cy="50900"/>
            </a:xfrm>
            <a:custGeom>
              <a:avLst/>
              <a:gdLst/>
              <a:ahLst/>
              <a:cxnLst/>
              <a:rect l="l" t="t" r="r" b="b"/>
              <a:pathLst>
                <a:path w="2008" h="2036" extrusionOk="0">
                  <a:moveTo>
                    <a:pt x="1004" y="1"/>
                  </a:moveTo>
                  <a:cubicBezTo>
                    <a:pt x="459" y="1"/>
                    <a:pt x="1" y="459"/>
                    <a:pt x="1" y="1033"/>
                  </a:cubicBezTo>
                  <a:cubicBezTo>
                    <a:pt x="1" y="1577"/>
                    <a:pt x="459" y="2036"/>
                    <a:pt x="1004" y="2036"/>
                  </a:cubicBezTo>
                  <a:cubicBezTo>
                    <a:pt x="1549" y="2036"/>
                    <a:pt x="2007" y="1577"/>
                    <a:pt x="2007" y="1033"/>
                  </a:cubicBezTo>
                  <a:cubicBezTo>
                    <a:pt x="2007" y="459"/>
                    <a:pt x="1549"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1"/>
            <p:cNvSpPr/>
            <p:nvPr/>
          </p:nvSpPr>
          <p:spPr>
            <a:xfrm>
              <a:off x="4277975" y="2799425"/>
              <a:ext cx="50200" cy="50200"/>
            </a:xfrm>
            <a:custGeom>
              <a:avLst/>
              <a:gdLst/>
              <a:ahLst/>
              <a:cxnLst/>
              <a:rect l="l" t="t" r="r" b="b"/>
              <a:pathLst>
                <a:path w="2008" h="2008" extrusionOk="0">
                  <a:moveTo>
                    <a:pt x="1004" y="1"/>
                  </a:moveTo>
                  <a:cubicBezTo>
                    <a:pt x="459" y="1"/>
                    <a:pt x="0" y="459"/>
                    <a:pt x="0" y="1004"/>
                  </a:cubicBezTo>
                  <a:cubicBezTo>
                    <a:pt x="0" y="1549"/>
                    <a:pt x="459" y="2007"/>
                    <a:pt x="1004" y="2007"/>
                  </a:cubicBezTo>
                  <a:cubicBezTo>
                    <a:pt x="1577" y="2007"/>
                    <a:pt x="2007" y="1549"/>
                    <a:pt x="2007" y="1004"/>
                  </a:cubicBezTo>
                  <a:cubicBezTo>
                    <a:pt x="2007" y="459"/>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1"/>
            <p:cNvSpPr/>
            <p:nvPr/>
          </p:nvSpPr>
          <p:spPr>
            <a:xfrm>
              <a:off x="4277975" y="2727050"/>
              <a:ext cx="50200" cy="50175"/>
            </a:xfrm>
            <a:custGeom>
              <a:avLst/>
              <a:gdLst/>
              <a:ahLst/>
              <a:cxnLst/>
              <a:rect l="l" t="t" r="r" b="b"/>
              <a:pathLst>
                <a:path w="2008" h="2007" extrusionOk="0">
                  <a:moveTo>
                    <a:pt x="1004" y="0"/>
                  </a:moveTo>
                  <a:cubicBezTo>
                    <a:pt x="459" y="0"/>
                    <a:pt x="0" y="459"/>
                    <a:pt x="0" y="1004"/>
                  </a:cubicBezTo>
                  <a:cubicBezTo>
                    <a:pt x="0" y="1577"/>
                    <a:pt x="459" y="2007"/>
                    <a:pt x="1004" y="2007"/>
                  </a:cubicBezTo>
                  <a:cubicBezTo>
                    <a:pt x="1577" y="2007"/>
                    <a:pt x="2007" y="1577"/>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1"/>
            <p:cNvSpPr/>
            <p:nvPr/>
          </p:nvSpPr>
          <p:spPr>
            <a:xfrm>
              <a:off x="4277975" y="2654650"/>
              <a:ext cx="50200" cy="50925"/>
            </a:xfrm>
            <a:custGeom>
              <a:avLst/>
              <a:gdLst/>
              <a:ahLst/>
              <a:cxnLst/>
              <a:rect l="l" t="t" r="r" b="b"/>
              <a:pathLst>
                <a:path w="2008" h="2037" extrusionOk="0">
                  <a:moveTo>
                    <a:pt x="1004" y="1"/>
                  </a:moveTo>
                  <a:cubicBezTo>
                    <a:pt x="459" y="1"/>
                    <a:pt x="0" y="460"/>
                    <a:pt x="0" y="1033"/>
                  </a:cubicBezTo>
                  <a:cubicBezTo>
                    <a:pt x="0" y="1578"/>
                    <a:pt x="459" y="2036"/>
                    <a:pt x="1004" y="2036"/>
                  </a:cubicBezTo>
                  <a:cubicBezTo>
                    <a:pt x="1577" y="2036"/>
                    <a:pt x="2007" y="1578"/>
                    <a:pt x="2007" y="1033"/>
                  </a:cubicBezTo>
                  <a:cubicBezTo>
                    <a:pt x="2007" y="460"/>
                    <a:pt x="1577"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1"/>
            <p:cNvSpPr/>
            <p:nvPr/>
          </p:nvSpPr>
          <p:spPr>
            <a:xfrm>
              <a:off x="4277975" y="2583000"/>
              <a:ext cx="50200" cy="50175"/>
            </a:xfrm>
            <a:custGeom>
              <a:avLst/>
              <a:gdLst/>
              <a:ahLst/>
              <a:cxnLst/>
              <a:rect l="l" t="t" r="r" b="b"/>
              <a:pathLst>
                <a:path w="2008" h="2007" extrusionOk="0">
                  <a:moveTo>
                    <a:pt x="1004" y="0"/>
                  </a:moveTo>
                  <a:cubicBezTo>
                    <a:pt x="459" y="0"/>
                    <a:pt x="0" y="459"/>
                    <a:pt x="0" y="1004"/>
                  </a:cubicBezTo>
                  <a:cubicBezTo>
                    <a:pt x="0" y="1548"/>
                    <a:pt x="459" y="2007"/>
                    <a:pt x="1004" y="2007"/>
                  </a:cubicBezTo>
                  <a:cubicBezTo>
                    <a:pt x="1577" y="2007"/>
                    <a:pt x="2007" y="1548"/>
                    <a:pt x="2007" y="1004"/>
                  </a:cubicBezTo>
                  <a:cubicBezTo>
                    <a:pt x="2007" y="459"/>
                    <a:pt x="1577" y="0"/>
                    <a:pt x="1004"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1"/>
            <p:cNvSpPr/>
            <p:nvPr/>
          </p:nvSpPr>
          <p:spPr>
            <a:xfrm>
              <a:off x="4205600" y="2654650"/>
              <a:ext cx="50900" cy="50925"/>
            </a:xfrm>
            <a:custGeom>
              <a:avLst/>
              <a:gdLst/>
              <a:ahLst/>
              <a:cxnLst/>
              <a:rect l="l" t="t" r="r" b="b"/>
              <a:pathLst>
                <a:path w="2036" h="2037" extrusionOk="0">
                  <a:moveTo>
                    <a:pt x="1032" y="1"/>
                  </a:moveTo>
                  <a:cubicBezTo>
                    <a:pt x="459" y="1"/>
                    <a:pt x="0" y="460"/>
                    <a:pt x="0" y="1033"/>
                  </a:cubicBezTo>
                  <a:cubicBezTo>
                    <a:pt x="0" y="1578"/>
                    <a:pt x="459" y="2036"/>
                    <a:pt x="1032" y="2036"/>
                  </a:cubicBezTo>
                  <a:cubicBezTo>
                    <a:pt x="1577" y="2036"/>
                    <a:pt x="2035" y="1578"/>
                    <a:pt x="2035" y="1033"/>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1"/>
            <p:cNvSpPr/>
            <p:nvPr/>
          </p:nvSpPr>
          <p:spPr>
            <a:xfrm>
              <a:off x="4205600" y="2583000"/>
              <a:ext cx="50900" cy="50175"/>
            </a:xfrm>
            <a:custGeom>
              <a:avLst/>
              <a:gdLst/>
              <a:ahLst/>
              <a:cxnLst/>
              <a:rect l="l" t="t" r="r" b="b"/>
              <a:pathLst>
                <a:path w="2036" h="2007" extrusionOk="0">
                  <a:moveTo>
                    <a:pt x="1032" y="0"/>
                  </a:moveTo>
                  <a:cubicBezTo>
                    <a:pt x="459" y="0"/>
                    <a:pt x="0" y="459"/>
                    <a:pt x="0" y="1004"/>
                  </a:cubicBezTo>
                  <a:cubicBezTo>
                    <a:pt x="0" y="1548"/>
                    <a:pt x="459" y="2007"/>
                    <a:pt x="1032" y="2007"/>
                  </a:cubicBezTo>
                  <a:cubicBezTo>
                    <a:pt x="1577" y="2007"/>
                    <a:pt x="2035" y="1548"/>
                    <a:pt x="2035" y="1004"/>
                  </a:cubicBezTo>
                  <a:cubicBezTo>
                    <a:pt x="2035" y="459"/>
                    <a:pt x="1577" y="0"/>
                    <a:pt x="1032"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1"/>
            <p:cNvSpPr/>
            <p:nvPr/>
          </p:nvSpPr>
          <p:spPr>
            <a:xfrm>
              <a:off x="4205600" y="2510600"/>
              <a:ext cx="50900" cy="50200"/>
            </a:xfrm>
            <a:custGeom>
              <a:avLst/>
              <a:gdLst/>
              <a:ahLst/>
              <a:cxnLst/>
              <a:rect l="l" t="t" r="r" b="b"/>
              <a:pathLst>
                <a:path w="2036" h="2008" extrusionOk="0">
                  <a:moveTo>
                    <a:pt x="1032" y="1"/>
                  </a:moveTo>
                  <a:cubicBezTo>
                    <a:pt x="459" y="1"/>
                    <a:pt x="0" y="460"/>
                    <a:pt x="0" y="1004"/>
                  </a:cubicBezTo>
                  <a:cubicBezTo>
                    <a:pt x="0" y="1578"/>
                    <a:pt x="459" y="2008"/>
                    <a:pt x="1032" y="2008"/>
                  </a:cubicBezTo>
                  <a:cubicBezTo>
                    <a:pt x="1577" y="2008"/>
                    <a:pt x="2035" y="1578"/>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1"/>
            <p:cNvSpPr/>
            <p:nvPr/>
          </p:nvSpPr>
          <p:spPr>
            <a:xfrm>
              <a:off x="4205600" y="2438225"/>
              <a:ext cx="50900" cy="50900"/>
            </a:xfrm>
            <a:custGeom>
              <a:avLst/>
              <a:gdLst/>
              <a:ahLst/>
              <a:cxnLst/>
              <a:rect l="l" t="t" r="r" b="b"/>
              <a:pathLst>
                <a:path w="2036" h="2036" extrusionOk="0">
                  <a:moveTo>
                    <a:pt x="1032" y="1"/>
                  </a:moveTo>
                  <a:cubicBezTo>
                    <a:pt x="459" y="1"/>
                    <a:pt x="0" y="459"/>
                    <a:pt x="0" y="1033"/>
                  </a:cubicBezTo>
                  <a:cubicBezTo>
                    <a:pt x="0" y="1577"/>
                    <a:pt x="459" y="2036"/>
                    <a:pt x="1032" y="2036"/>
                  </a:cubicBezTo>
                  <a:cubicBezTo>
                    <a:pt x="1577" y="2036"/>
                    <a:pt x="2035" y="1577"/>
                    <a:pt x="2035" y="1033"/>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4205600" y="2366550"/>
              <a:ext cx="50900" cy="50200"/>
            </a:xfrm>
            <a:custGeom>
              <a:avLst/>
              <a:gdLst/>
              <a:ahLst/>
              <a:cxnLst/>
              <a:rect l="l" t="t" r="r" b="b"/>
              <a:pathLst>
                <a:path w="2036" h="2008" extrusionOk="0">
                  <a:moveTo>
                    <a:pt x="1032" y="1"/>
                  </a:moveTo>
                  <a:cubicBezTo>
                    <a:pt x="459" y="1"/>
                    <a:pt x="0" y="460"/>
                    <a:pt x="0" y="1004"/>
                  </a:cubicBezTo>
                  <a:cubicBezTo>
                    <a:pt x="0" y="1549"/>
                    <a:pt x="459" y="2008"/>
                    <a:pt x="1032" y="2008"/>
                  </a:cubicBezTo>
                  <a:cubicBezTo>
                    <a:pt x="1577" y="2008"/>
                    <a:pt x="2035" y="1549"/>
                    <a:pt x="2035" y="1004"/>
                  </a:cubicBezTo>
                  <a:cubicBezTo>
                    <a:pt x="2035" y="460"/>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4205600" y="2294175"/>
              <a:ext cx="50900" cy="50200"/>
            </a:xfrm>
            <a:custGeom>
              <a:avLst/>
              <a:gdLst/>
              <a:ahLst/>
              <a:cxnLst/>
              <a:rect l="l" t="t" r="r" b="b"/>
              <a:pathLst>
                <a:path w="2036" h="2008" extrusionOk="0">
                  <a:moveTo>
                    <a:pt x="1032" y="1"/>
                  </a:moveTo>
                  <a:cubicBezTo>
                    <a:pt x="459" y="1"/>
                    <a:pt x="0" y="459"/>
                    <a:pt x="0" y="1004"/>
                  </a:cubicBezTo>
                  <a:cubicBezTo>
                    <a:pt x="0" y="1577"/>
                    <a:pt x="459" y="2007"/>
                    <a:pt x="1032" y="2007"/>
                  </a:cubicBezTo>
                  <a:cubicBezTo>
                    <a:pt x="1577" y="2007"/>
                    <a:pt x="2035" y="1549"/>
                    <a:pt x="2035" y="1004"/>
                  </a:cubicBezTo>
                  <a:cubicBezTo>
                    <a:pt x="2035" y="459"/>
                    <a:pt x="1577" y="1"/>
                    <a:pt x="1032"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4133925" y="2510600"/>
              <a:ext cx="50200" cy="50200"/>
            </a:xfrm>
            <a:custGeom>
              <a:avLst/>
              <a:gdLst/>
              <a:ahLst/>
              <a:cxnLst/>
              <a:rect l="l" t="t" r="r" b="b"/>
              <a:pathLst>
                <a:path w="2008" h="2008" extrusionOk="0">
                  <a:moveTo>
                    <a:pt x="1004" y="1"/>
                  </a:moveTo>
                  <a:cubicBezTo>
                    <a:pt x="459" y="1"/>
                    <a:pt x="0" y="460"/>
                    <a:pt x="0" y="1004"/>
                  </a:cubicBezTo>
                  <a:cubicBezTo>
                    <a:pt x="0" y="1578"/>
                    <a:pt x="459" y="2008"/>
                    <a:pt x="1004" y="2008"/>
                  </a:cubicBezTo>
                  <a:cubicBezTo>
                    <a:pt x="1548" y="2008"/>
                    <a:pt x="2007" y="1578"/>
                    <a:pt x="2007" y="1004"/>
                  </a:cubicBezTo>
                  <a:cubicBezTo>
                    <a:pt x="2007" y="460"/>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4130350" y="2366300"/>
              <a:ext cx="57350" cy="50725"/>
            </a:xfrm>
            <a:custGeom>
              <a:avLst/>
              <a:gdLst/>
              <a:ahLst/>
              <a:cxnLst/>
              <a:rect l="l" t="t" r="r" b="b"/>
              <a:pathLst>
                <a:path w="2294" h="2029" extrusionOk="0">
                  <a:moveTo>
                    <a:pt x="1159" y="0"/>
                  </a:moveTo>
                  <a:cubicBezTo>
                    <a:pt x="757" y="0"/>
                    <a:pt x="377" y="244"/>
                    <a:pt x="201" y="642"/>
                  </a:cubicBezTo>
                  <a:cubicBezTo>
                    <a:pt x="0" y="1158"/>
                    <a:pt x="229" y="1731"/>
                    <a:pt x="745" y="1960"/>
                  </a:cubicBezTo>
                  <a:cubicBezTo>
                    <a:pt x="864" y="2006"/>
                    <a:pt x="988" y="2028"/>
                    <a:pt x="1110" y="2028"/>
                  </a:cubicBezTo>
                  <a:cubicBezTo>
                    <a:pt x="1517" y="2028"/>
                    <a:pt x="1910" y="1784"/>
                    <a:pt x="2064" y="1387"/>
                  </a:cubicBezTo>
                  <a:cubicBezTo>
                    <a:pt x="2293" y="871"/>
                    <a:pt x="2035" y="298"/>
                    <a:pt x="1519" y="68"/>
                  </a:cubicBezTo>
                  <a:cubicBezTo>
                    <a:pt x="1401" y="22"/>
                    <a:pt x="1279" y="0"/>
                    <a:pt x="1159" y="0"/>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4133925" y="2294175"/>
              <a:ext cx="50200" cy="50200"/>
            </a:xfrm>
            <a:custGeom>
              <a:avLst/>
              <a:gdLst/>
              <a:ahLst/>
              <a:cxnLst/>
              <a:rect l="l" t="t" r="r" b="b"/>
              <a:pathLst>
                <a:path w="2008" h="2008" extrusionOk="0">
                  <a:moveTo>
                    <a:pt x="1004" y="1"/>
                  </a:moveTo>
                  <a:cubicBezTo>
                    <a:pt x="459" y="1"/>
                    <a:pt x="0" y="459"/>
                    <a:pt x="0" y="1004"/>
                  </a:cubicBezTo>
                  <a:cubicBezTo>
                    <a:pt x="0" y="1577"/>
                    <a:pt x="459" y="2007"/>
                    <a:pt x="1004" y="2007"/>
                  </a:cubicBezTo>
                  <a:cubicBezTo>
                    <a:pt x="1548" y="2007"/>
                    <a:pt x="2007" y="1549"/>
                    <a:pt x="2007" y="1004"/>
                  </a:cubicBezTo>
                  <a:cubicBezTo>
                    <a:pt x="2007" y="459"/>
                    <a:pt x="1548" y="1"/>
                    <a:pt x="1004"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1"/>
            <p:cNvSpPr/>
            <p:nvPr/>
          </p:nvSpPr>
          <p:spPr>
            <a:xfrm>
              <a:off x="4061550" y="2366550"/>
              <a:ext cx="50175" cy="50200"/>
            </a:xfrm>
            <a:custGeom>
              <a:avLst/>
              <a:gdLst/>
              <a:ahLst/>
              <a:cxnLst/>
              <a:rect l="l" t="t" r="r" b="b"/>
              <a:pathLst>
                <a:path w="2007" h="2008" extrusionOk="0">
                  <a:moveTo>
                    <a:pt x="1003" y="1"/>
                  </a:moveTo>
                  <a:cubicBezTo>
                    <a:pt x="459" y="1"/>
                    <a:pt x="0" y="460"/>
                    <a:pt x="0" y="1004"/>
                  </a:cubicBezTo>
                  <a:cubicBezTo>
                    <a:pt x="0" y="1549"/>
                    <a:pt x="459" y="2008"/>
                    <a:pt x="1003" y="2008"/>
                  </a:cubicBezTo>
                  <a:cubicBezTo>
                    <a:pt x="1577" y="2008"/>
                    <a:pt x="2007" y="1549"/>
                    <a:pt x="2007" y="1004"/>
                  </a:cubicBezTo>
                  <a:cubicBezTo>
                    <a:pt x="2007" y="460"/>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1"/>
            <p:cNvSpPr/>
            <p:nvPr/>
          </p:nvSpPr>
          <p:spPr>
            <a:xfrm>
              <a:off x="4061550" y="2294175"/>
              <a:ext cx="50175" cy="50200"/>
            </a:xfrm>
            <a:custGeom>
              <a:avLst/>
              <a:gdLst/>
              <a:ahLst/>
              <a:cxnLst/>
              <a:rect l="l" t="t" r="r" b="b"/>
              <a:pathLst>
                <a:path w="2007" h="2008" extrusionOk="0">
                  <a:moveTo>
                    <a:pt x="1003" y="1"/>
                  </a:moveTo>
                  <a:cubicBezTo>
                    <a:pt x="459" y="1"/>
                    <a:pt x="0" y="459"/>
                    <a:pt x="0" y="1004"/>
                  </a:cubicBezTo>
                  <a:cubicBezTo>
                    <a:pt x="0" y="1577"/>
                    <a:pt x="459" y="2007"/>
                    <a:pt x="1003" y="2007"/>
                  </a:cubicBezTo>
                  <a:cubicBezTo>
                    <a:pt x="1577" y="2007"/>
                    <a:pt x="2007" y="1549"/>
                    <a:pt x="2007" y="1004"/>
                  </a:cubicBezTo>
                  <a:cubicBezTo>
                    <a:pt x="2007" y="459"/>
                    <a:pt x="1577" y="1"/>
                    <a:pt x="1003" y="1"/>
                  </a:cubicBezTo>
                  <a:close/>
                </a:path>
              </a:pathLst>
            </a:custGeom>
            <a:solidFill>
              <a:srgbClr val="96FFF3">
                <a:alpha val="75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0" name="Google Shape;2130;p41"/>
          <p:cNvSpPr txBox="1">
            <a:spLocks noGrp="1"/>
          </p:cNvSpPr>
          <p:nvPr>
            <p:ph type="title" idx="4294967295"/>
          </p:nvPr>
        </p:nvSpPr>
        <p:spPr>
          <a:xfrm>
            <a:off x="1089925" y="1625850"/>
            <a:ext cx="1489200" cy="329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dirty="0">
                <a:solidFill>
                  <a:schemeClr val="accent1"/>
                </a:solidFill>
              </a:rPr>
              <a:t>High Level Makets</a:t>
            </a:r>
            <a:endParaRPr sz="2200" dirty="0">
              <a:solidFill>
                <a:schemeClr val="accent1"/>
              </a:solidFill>
            </a:endParaRPr>
          </a:p>
        </p:txBody>
      </p:sp>
      <p:sp>
        <p:nvSpPr>
          <p:cNvPr id="2133" name="Google Shape;2133;p41"/>
          <p:cNvSpPr txBox="1">
            <a:spLocks noGrp="1"/>
          </p:cNvSpPr>
          <p:nvPr>
            <p:ph type="title" idx="4294967295"/>
          </p:nvPr>
        </p:nvSpPr>
        <p:spPr>
          <a:xfrm>
            <a:off x="1089925" y="3154825"/>
            <a:ext cx="1489200" cy="33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dirty="0">
                <a:solidFill>
                  <a:schemeClr val="accent6"/>
                </a:solidFill>
              </a:rPr>
              <a:t>Low level Markets</a:t>
            </a:r>
            <a:endParaRPr sz="2200" dirty="0">
              <a:solidFill>
                <a:schemeClr val="accent6"/>
              </a:solidFill>
            </a:endParaRPr>
          </a:p>
        </p:txBody>
      </p:sp>
      <p:sp>
        <p:nvSpPr>
          <p:cNvPr id="2134" name="Google Shape;2134;p41"/>
          <p:cNvSpPr/>
          <p:nvPr/>
        </p:nvSpPr>
        <p:spPr>
          <a:xfrm>
            <a:off x="4139850" y="25233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a:off x="4556325" y="16445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41"/>
          <p:cNvGrpSpPr/>
          <p:nvPr/>
        </p:nvGrpSpPr>
        <p:grpSpPr>
          <a:xfrm rot="-5400000" flipH="1">
            <a:off x="1390763" y="-1182784"/>
            <a:ext cx="959680" cy="3741186"/>
            <a:chOff x="7557897" y="2608992"/>
            <a:chExt cx="429195" cy="1673160"/>
          </a:xfrm>
        </p:grpSpPr>
        <p:sp>
          <p:nvSpPr>
            <p:cNvPr id="2137" name="Google Shape;2137;p4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4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4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0" name="Google Shape;2140;p41"/>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MARKET </a:t>
            </a:r>
            <a:r>
              <a:rPr lang="en">
                <a:solidFill>
                  <a:schemeClr val="accent1"/>
                </a:solidFill>
              </a:rPr>
              <a:t>OUTREACH</a:t>
            </a:r>
            <a:endParaRPr>
              <a:solidFill>
                <a:schemeClr val="accent1"/>
              </a:solidFill>
            </a:endParaRPr>
          </a:p>
        </p:txBody>
      </p:sp>
      <p:sp>
        <p:nvSpPr>
          <p:cNvPr id="2141" name="Google Shape;2141;p41"/>
          <p:cNvSpPr/>
          <p:nvPr/>
        </p:nvSpPr>
        <p:spPr>
          <a:xfrm>
            <a:off x="720000" y="169440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720000" y="32272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1"/>
          <p:cNvSpPr/>
          <p:nvPr/>
        </p:nvSpPr>
        <p:spPr>
          <a:xfrm>
            <a:off x="5454950" y="24114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1"/>
          <p:cNvSpPr/>
          <p:nvPr/>
        </p:nvSpPr>
        <p:spPr>
          <a:xfrm>
            <a:off x="5532375" y="354962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7157250" y="2684575"/>
            <a:ext cx="192000" cy="192000"/>
          </a:xfrm>
          <a:prstGeom prst="ellipse">
            <a:avLst/>
          </a:prstGeom>
          <a:solidFill>
            <a:schemeClr val="accent6"/>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7420275" y="39178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43;p41">
            <a:extLst>
              <a:ext uri="{FF2B5EF4-FFF2-40B4-BE49-F238E27FC236}">
                <a16:creationId xmlns:a16="http://schemas.microsoft.com/office/drawing/2014/main" id="{EDE14DCD-CD2B-425B-D82D-DFDF381C647D}"/>
              </a:ext>
            </a:extLst>
          </p:cNvPr>
          <p:cNvSpPr/>
          <p:nvPr/>
        </p:nvSpPr>
        <p:spPr>
          <a:xfrm>
            <a:off x="6628906" y="2876575"/>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143;p41">
            <a:extLst>
              <a:ext uri="{FF2B5EF4-FFF2-40B4-BE49-F238E27FC236}">
                <a16:creationId xmlns:a16="http://schemas.microsoft.com/office/drawing/2014/main" id="{2C06B053-3846-B076-16B9-D37FD05F2D2E}"/>
              </a:ext>
            </a:extLst>
          </p:cNvPr>
          <p:cNvSpPr/>
          <p:nvPr/>
        </p:nvSpPr>
        <p:spPr>
          <a:xfrm>
            <a:off x="5695159" y="1900037"/>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43;p41">
            <a:extLst>
              <a:ext uri="{FF2B5EF4-FFF2-40B4-BE49-F238E27FC236}">
                <a16:creationId xmlns:a16="http://schemas.microsoft.com/office/drawing/2014/main" id="{50CEA3D7-A1BB-2B30-1F9D-CC8156B21BB0}"/>
              </a:ext>
            </a:extLst>
          </p:cNvPr>
          <p:cNvSpPr/>
          <p:nvPr/>
        </p:nvSpPr>
        <p:spPr>
          <a:xfrm>
            <a:off x="4380000" y="3454924"/>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43;p41">
            <a:extLst>
              <a:ext uri="{FF2B5EF4-FFF2-40B4-BE49-F238E27FC236}">
                <a16:creationId xmlns:a16="http://schemas.microsoft.com/office/drawing/2014/main" id="{ABF9DBA6-05DF-7FA1-4391-C95C7921C5DC}"/>
              </a:ext>
            </a:extLst>
          </p:cNvPr>
          <p:cNvSpPr/>
          <p:nvPr/>
        </p:nvSpPr>
        <p:spPr>
          <a:xfrm>
            <a:off x="3448842" y="2024887"/>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43;p41">
            <a:extLst>
              <a:ext uri="{FF2B5EF4-FFF2-40B4-BE49-F238E27FC236}">
                <a16:creationId xmlns:a16="http://schemas.microsoft.com/office/drawing/2014/main" id="{C0FFBB9B-3B45-B531-5E8F-507FC57AA112}"/>
              </a:ext>
            </a:extLst>
          </p:cNvPr>
          <p:cNvSpPr/>
          <p:nvPr/>
        </p:nvSpPr>
        <p:spPr>
          <a:xfrm>
            <a:off x="7562978" y="2475750"/>
            <a:ext cx="192000" cy="192000"/>
          </a:xfrm>
          <a:prstGeom prst="ellipse">
            <a:avLst/>
          </a:prstGeom>
          <a:solidFill>
            <a:schemeClr val="accent1"/>
          </a:solidFill>
          <a:ln>
            <a:noFill/>
          </a:ln>
          <a:effectLst>
            <a:outerShdw blurRad="200025" dist="19050" dir="5400000" algn="bl" rotWithShape="0">
              <a:schemeClr val="accent1">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659040" y="531876"/>
            <a:ext cx="485022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latin typeface="DM Sans" pitchFamily="2" charset="0"/>
              </a:rPr>
              <a:t>PROBLEM </a:t>
            </a:r>
            <a:r>
              <a:rPr lang="en" b="1" dirty="0">
                <a:solidFill>
                  <a:schemeClr val="accent1"/>
                </a:solidFill>
                <a:latin typeface="DM Sans" pitchFamily="2" charset="0"/>
              </a:rPr>
              <a:t>STATEMENT</a:t>
            </a:r>
            <a:endParaRPr b="1" dirty="0">
              <a:solidFill>
                <a:schemeClr val="accent1"/>
              </a:solidFill>
              <a:latin typeface="DM Sans" pitchFamily="2" charset="0"/>
            </a:endParaRPr>
          </a:p>
        </p:txBody>
      </p:sp>
      <p:sp>
        <p:nvSpPr>
          <p:cNvPr id="13" name="Subtitle 12">
            <a:extLst>
              <a:ext uri="{FF2B5EF4-FFF2-40B4-BE49-F238E27FC236}">
                <a16:creationId xmlns:a16="http://schemas.microsoft.com/office/drawing/2014/main" id="{9811D70D-6E7E-41F7-E684-12488E907936}"/>
              </a:ext>
            </a:extLst>
          </p:cNvPr>
          <p:cNvSpPr>
            <a:spLocks noGrp="1"/>
          </p:cNvSpPr>
          <p:nvPr>
            <p:ph type="subTitle" idx="8"/>
          </p:nvPr>
        </p:nvSpPr>
        <p:spPr>
          <a:xfrm>
            <a:off x="85847" y="945264"/>
            <a:ext cx="5892632" cy="1935870"/>
          </a:xfrm>
        </p:spPr>
        <p:txBody>
          <a:bodyPr/>
          <a:lstStyle/>
          <a:p>
            <a:pPr algn="just"/>
            <a:r>
              <a:rPr lang="en-US" dirty="0"/>
              <a:t>       Although there are treatments for spondylosis, stenosis, and other types of lumbar spinal abnormalities, they can be expensive, must be utilized only when the condition is too severe, and even then, the treatment is useless as the issue gets worse. The only way to stop this is to have a doctor remotely help you while the issue is still manageable and prevent it from getting worse.</a:t>
            </a:r>
            <a:endParaRPr lang="en-IN" dirty="0"/>
          </a:p>
        </p:txBody>
      </p:sp>
      <p:sp>
        <p:nvSpPr>
          <p:cNvPr id="23" name="Subtitle 22">
            <a:extLst>
              <a:ext uri="{FF2B5EF4-FFF2-40B4-BE49-F238E27FC236}">
                <a16:creationId xmlns:a16="http://schemas.microsoft.com/office/drawing/2014/main" id="{9613E316-3081-0930-210B-535B5A7382CC}"/>
              </a:ext>
            </a:extLst>
          </p:cNvPr>
          <p:cNvSpPr>
            <a:spLocks noGrp="1"/>
          </p:cNvSpPr>
          <p:nvPr>
            <p:ph type="subTitle" idx="5"/>
          </p:nvPr>
        </p:nvSpPr>
        <p:spPr>
          <a:xfrm>
            <a:off x="396838" y="2774454"/>
            <a:ext cx="4129442" cy="480000"/>
          </a:xfrm>
        </p:spPr>
        <p:txBody>
          <a:bodyPr/>
          <a:lstStyle/>
          <a:p>
            <a:r>
              <a:rPr lang="en-US" b="1" dirty="0">
                <a:solidFill>
                  <a:srgbClr val="96FFF3"/>
                </a:solidFill>
              </a:rPr>
              <a:t>FACTORS TO CONSIDER </a:t>
            </a:r>
            <a:r>
              <a:rPr lang="en-US" b="1" dirty="0"/>
              <a:t>INTO ACCOUNT</a:t>
            </a:r>
            <a:endParaRPr lang="en-IN" b="1" dirty="0"/>
          </a:p>
        </p:txBody>
      </p:sp>
      <p:sp>
        <p:nvSpPr>
          <p:cNvPr id="30" name="Rectangle 29">
            <a:extLst>
              <a:ext uri="{FF2B5EF4-FFF2-40B4-BE49-F238E27FC236}">
                <a16:creationId xmlns:a16="http://schemas.microsoft.com/office/drawing/2014/main" id="{B67EF429-2781-E0B0-1121-32DA9FC66636}"/>
              </a:ext>
            </a:extLst>
          </p:cNvPr>
          <p:cNvSpPr/>
          <p:nvPr/>
        </p:nvSpPr>
        <p:spPr>
          <a:xfrm>
            <a:off x="547074" y="3178314"/>
            <a:ext cx="5074152" cy="2277547"/>
          </a:xfrm>
          <a:prstGeom prst="rect">
            <a:avLst/>
          </a:prstGeom>
          <a:noFill/>
        </p:spPr>
        <p:txBody>
          <a:bodyPr wrap="square" lIns="91440" tIns="45720" rIns="91440" bIns="45720">
            <a:spAutoFit/>
          </a:bodyPr>
          <a:lstStyle/>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Age</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Stage of disease</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Physician convenience</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Patient convenience</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Accessibility(user-friendliness)</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Cost</a:t>
            </a:r>
          </a:p>
          <a:p>
            <a:pPr marL="685800" indent="-685800">
              <a:buClr>
                <a:schemeClr val="tx1"/>
              </a:buClr>
              <a:buSzPct val="89000"/>
              <a:buFont typeface="Wingdings" panose="05000000000000000000" pitchFamily="2" charset="2"/>
              <a:buChar char="v"/>
            </a:pPr>
            <a:r>
              <a:rPr lang="en-US" dirty="0">
                <a:ln w="0"/>
                <a:solidFill>
                  <a:schemeClr val="tx1"/>
                </a:solidFill>
                <a:effectLst>
                  <a:outerShdw blurRad="38100" dist="19050" dir="2700000" algn="tl" rotWithShape="0">
                    <a:schemeClr val="dk1">
                      <a:alpha val="40000"/>
                    </a:schemeClr>
                  </a:outerShdw>
                </a:effectLst>
                <a:latin typeface="DM Sans" pitchFamily="2" charset="0"/>
              </a:rPr>
              <a:t>Why is it better than present solution?</a:t>
            </a:r>
          </a:p>
          <a:p>
            <a:pPr marL="685800" indent="-685800" algn="ctr">
              <a:buFont typeface="Wingdings" panose="05000000000000000000" pitchFamily="2" charset="2"/>
              <a:buChar char="v"/>
            </a:pP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2" name="Picture 31">
            <a:extLst>
              <a:ext uri="{FF2B5EF4-FFF2-40B4-BE49-F238E27FC236}">
                <a16:creationId xmlns:a16="http://schemas.microsoft.com/office/drawing/2014/main" id="{6A9F79BC-656D-DC22-B02E-74B746C171F2}"/>
              </a:ext>
            </a:extLst>
          </p:cNvPr>
          <p:cNvPicPr>
            <a:picLocks noChangeAspect="1"/>
          </p:cNvPicPr>
          <p:nvPr/>
        </p:nvPicPr>
        <p:blipFill>
          <a:blip r:embed="rId3">
            <a:duotone>
              <a:prstClr val="black"/>
              <a:srgbClr val="351AA9">
                <a:tint val="45000"/>
                <a:satMod val="400000"/>
              </a:srgbClr>
            </a:duotone>
            <a:extLst>
              <a:ext uri="{BEBA8EAE-BF5A-486C-A8C5-ECC9F3942E4B}">
                <a14:imgProps xmlns:a14="http://schemas.microsoft.com/office/drawing/2010/main">
                  <a14:imgLayer r:embed="rId4">
                    <a14:imgEffect>
                      <a14:backgroundRemoval t="5719" b="98366" l="9356" r="89813">
                        <a14:foregroundMark x1="53846" y1="13235" x2="53846" y2="13235"/>
                        <a14:foregroundMark x1="52183" y1="5882" x2="52183" y2="5882"/>
                        <a14:foregroundMark x1="33888" y1="92484" x2="33888" y2="92484"/>
                        <a14:foregroundMark x1="19127" y1="96895" x2="19127" y2="96895"/>
                        <a14:foregroundMark x1="39085" y1="98366" x2="39085" y2="98366"/>
                        <a14:foregroundMark x1="83576" y1="50654" x2="83576" y2="50654"/>
                      </a14:backgroundRemoval>
                    </a14:imgEffect>
                  </a14:imgLayer>
                </a14:imgProps>
              </a:ext>
            </a:extLst>
          </a:blip>
          <a:stretch>
            <a:fillRect/>
          </a:stretch>
        </p:blipFill>
        <p:spPr>
          <a:xfrm>
            <a:off x="6942461" y="2351901"/>
            <a:ext cx="1869700" cy="1965186"/>
          </a:xfrm>
          <a:prstGeom prst="rect">
            <a:avLst/>
          </a:prstGeom>
          <a:effectLst>
            <a:outerShdw blurRad="38100" dist="50800" dir="5400000" sx="1000" sy="1000" algn="ctr" rotWithShape="0">
              <a:srgbClr val="000000"/>
            </a:outerShdw>
            <a:reflection stA="84000" endPos="33000" dir="5400000" sy="-100000" algn="bl" rotWithShape="0"/>
          </a:effectLst>
        </p:spPr>
      </p:pic>
      <p:pic>
        <p:nvPicPr>
          <p:cNvPr id="35" name="Picture 34">
            <a:extLst>
              <a:ext uri="{FF2B5EF4-FFF2-40B4-BE49-F238E27FC236}">
                <a16:creationId xmlns:a16="http://schemas.microsoft.com/office/drawing/2014/main" id="{6DFCCCB0-399D-61C9-836A-7D6C1B22F04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45104" y1="66852" x2="45104" y2="66852"/>
                        <a14:foregroundMark x1="51979" y1="69074" x2="51979" y2="69074"/>
                        <a14:foregroundMark x1="58438" y1="63704" x2="58438" y2="63704"/>
                        <a14:foregroundMark x1="67188" y1="61296" x2="67188" y2="61296"/>
                        <a14:foregroundMark x1="39531" y1="66481" x2="39531" y2="66481"/>
                        <a14:foregroundMark x1="32813" y1="65556" x2="32813" y2="65556"/>
                        <a14:foregroundMark x1="47865" y1="54722" x2="47865" y2="54722"/>
                        <a14:backgroundMark x1="35156" y1="45926" x2="35156" y2="45926"/>
                        <a14:backgroundMark x1="18125" y1="43056" x2="18125" y2="43056"/>
                        <a14:backgroundMark x1="18125" y1="43056" x2="11146" y2="55926"/>
                        <a14:backgroundMark x1="11146" y1="55926" x2="12552" y2="31944"/>
                        <a14:backgroundMark x1="12552" y1="31944" x2="21354" y2="26111"/>
                        <a14:backgroundMark x1="32917" y1="24630" x2="26354" y2="42778"/>
                        <a14:backgroundMark x1="26354" y1="42778" x2="18229" y2="34722"/>
                        <a14:backgroundMark x1="18229" y1="34722" x2="18229" y2="33056"/>
                        <a14:backgroundMark x1="33438" y1="68796" x2="33438" y2="68796"/>
                        <a14:backgroundMark x1="46771" y1="66667" x2="46771" y2="66667"/>
                        <a14:backgroundMark x1="54271" y1="66852" x2="54271" y2="66852"/>
                      </a14:backgroundRemoval>
                    </a14:imgEffect>
                  </a14:imgLayer>
                </a14:imgProps>
              </a:ext>
            </a:extLst>
          </a:blip>
          <a:stretch>
            <a:fillRect/>
          </a:stretch>
        </p:blipFill>
        <p:spPr>
          <a:xfrm>
            <a:off x="8118938" y="40001"/>
            <a:ext cx="1386445" cy="7798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54" name="Google Shape;254;p32"/>
          <p:cNvSpPr txBox="1">
            <a:spLocks noGrp="1"/>
          </p:cNvSpPr>
          <p:nvPr>
            <p:ph type="title" idx="15"/>
          </p:nvPr>
        </p:nvSpPr>
        <p:spPr>
          <a:xfrm>
            <a:off x="614796" y="303277"/>
            <a:ext cx="485022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solidFill>
                  <a:schemeClr val="tx1"/>
                </a:solidFill>
                <a:latin typeface="DM Sans" pitchFamily="2" charset="0"/>
              </a:rPr>
              <a:t>SOLUTION</a:t>
            </a:r>
            <a:r>
              <a:rPr lang="en" b="1" dirty="0">
                <a:solidFill>
                  <a:schemeClr val="accent1"/>
                </a:solidFill>
                <a:latin typeface="DM Sans" pitchFamily="2" charset="0"/>
              </a:rPr>
              <a:t> STATEMENT</a:t>
            </a:r>
            <a:endParaRPr b="1" dirty="0">
              <a:solidFill>
                <a:schemeClr val="accent1"/>
              </a:solidFill>
              <a:latin typeface="DM Sans" pitchFamily="2" charset="0"/>
            </a:endParaRPr>
          </a:p>
        </p:txBody>
      </p:sp>
      <p:sp>
        <p:nvSpPr>
          <p:cNvPr id="13" name="Subtitle 12">
            <a:extLst>
              <a:ext uri="{FF2B5EF4-FFF2-40B4-BE49-F238E27FC236}">
                <a16:creationId xmlns:a16="http://schemas.microsoft.com/office/drawing/2014/main" id="{9811D70D-6E7E-41F7-E684-12488E907936}"/>
              </a:ext>
            </a:extLst>
          </p:cNvPr>
          <p:cNvSpPr>
            <a:spLocks noGrp="1"/>
          </p:cNvSpPr>
          <p:nvPr>
            <p:ph type="subTitle" idx="8"/>
          </p:nvPr>
        </p:nvSpPr>
        <p:spPr>
          <a:xfrm>
            <a:off x="-1" y="731793"/>
            <a:ext cx="8967019" cy="3968322"/>
          </a:xfrm>
        </p:spPr>
        <p:txBody>
          <a:bodyPr/>
          <a:lstStyle/>
          <a:p>
            <a:pPr algn="just">
              <a:lnSpc>
                <a:spcPct val="150000"/>
              </a:lnSpc>
            </a:pPr>
            <a:r>
              <a:rPr lang="en-US" dirty="0"/>
              <a:t>       We have developed a solution using machine learning algorithms, IOT and AI </a:t>
            </a:r>
            <a:r>
              <a:rPr lang="en-US" sz="1200" i="1" dirty="0"/>
              <a:t>via</a:t>
            </a:r>
            <a:r>
              <a:rPr lang="en-US" dirty="0"/>
              <a:t> </a:t>
            </a:r>
            <a:r>
              <a:rPr lang="en-US" u="sng" dirty="0"/>
              <a:t>Intel ONEAPI</a:t>
            </a:r>
            <a:r>
              <a:rPr lang="en-US" dirty="0"/>
              <a:t> </a:t>
            </a:r>
          </a:p>
          <a:p>
            <a:pPr algn="just"/>
            <a:r>
              <a:rPr lang="en-US" dirty="0"/>
              <a:t>       </a:t>
            </a:r>
          </a:p>
          <a:p>
            <a:pPr algn="just">
              <a:lnSpc>
                <a:spcPct val="150000"/>
              </a:lnSpc>
            </a:pPr>
            <a:r>
              <a:rPr lang="en-US" dirty="0"/>
              <a:t>       We have developed a </a:t>
            </a:r>
            <a:r>
              <a:rPr lang="en-US" i="1" u="sng" dirty="0"/>
              <a:t>wearable belt</a:t>
            </a:r>
            <a:r>
              <a:rPr lang="en-US" dirty="0"/>
              <a:t> that will enable </a:t>
            </a:r>
            <a:r>
              <a:rPr lang="en-US" i="1" u="sng" dirty="0"/>
              <a:t>real-time monitoring</a:t>
            </a:r>
            <a:r>
              <a:rPr lang="en-US" dirty="0"/>
              <a:t> of the </a:t>
            </a:r>
            <a:r>
              <a:rPr lang="en-US" i="1" u="sng" dirty="0"/>
              <a:t>patient's spinal activity</a:t>
            </a:r>
            <a:r>
              <a:rPr lang="en-US" dirty="0"/>
              <a:t>, including his movements. This information will be </a:t>
            </a:r>
            <a:r>
              <a:rPr lang="en-US" i="1" u="sng" dirty="0"/>
              <a:t>collected, </a:t>
            </a:r>
            <a:r>
              <a:rPr lang="en-US" i="1" u="sng" dirty="0" err="1"/>
              <a:t>analysed</a:t>
            </a:r>
            <a:r>
              <a:rPr lang="en-US" i="1" u="sng" dirty="0"/>
              <a:t>,</a:t>
            </a:r>
            <a:r>
              <a:rPr lang="en-US" dirty="0"/>
              <a:t> and sent to the doctor, the patient, and any family members via an </a:t>
            </a:r>
            <a:r>
              <a:rPr lang="en-US" i="1" u="sng" dirty="0"/>
              <a:t>Android or iOS app</a:t>
            </a:r>
            <a:r>
              <a:rPr lang="en-US" dirty="0"/>
              <a:t>, It shows information of the </a:t>
            </a:r>
            <a:r>
              <a:rPr lang="en-US" i="1" u="sng" dirty="0"/>
              <a:t>bend</a:t>
            </a:r>
            <a:r>
              <a:rPr lang="en-US" dirty="0"/>
              <a:t> </a:t>
            </a:r>
            <a:r>
              <a:rPr lang="en-US" i="1" u="sng" dirty="0" err="1"/>
              <a:t>angle</a:t>
            </a:r>
            <a:r>
              <a:rPr lang="en-US" dirty="0" err="1"/>
              <a:t>,</a:t>
            </a:r>
            <a:r>
              <a:rPr lang="en-US" i="1" u="sng" dirty="0" err="1"/>
              <a:t>strain,and</a:t>
            </a:r>
            <a:r>
              <a:rPr lang="en-US" i="1" u="sng" dirty="0"/>
              <a:t> pressure</a:t>
            </a:r>
            <a:r>
              <a:rPr lang="en-US" dirty="0"/>
              <a:t> </a:t>
            </a:r>
            <a:r>
              <a:rPr lang="en-US" i="1" u="sng" dirty="0"/>
              <a:t>exerted</a:t>
            </a:r>
            <a:r>
              <a:rPr lang="en-US" dirty="0"/>
              <a:t>. suggest particular </a:t>
            </a:r>
            <a:r>
              <a:rPr lang="en-US" i="1" u="sng" dirty="0"/>
              <a:t>workouts</a:t>
            </a:r>
            <a:r>
              <a:rPr lang="en-US" dirty="0"/>
              <a:t> and </a:t>
            </a:r>
            <a:r>
              <a:rPr lang="en-US" i="1" u="sng" dirty="0"/>
              <a:t>stretching</a:t>
            </a:r>
            <a:r>
              <a:rPr lang="en-US" dirty="0"/>
              <a:t> regimens to help and </a:t>
            </a:r>
            <a:r>
              <a:rPr lang="en-US" i="1" u="sng" dirty="0"/>
              <a:t>treat</a:t>
            </a:r>
            <a:r>
              <a:rPr lang="en-US" dirty="0"/>
              <a:t> their </a:t>
            </a:r>
            <a:r>
              <a:rPr lang="en-US" i="1" u="sng" dirty="0"/>
              <a:t>condition</a:t>
            </a:r>
            <a:r>
              <a:rPr lang="en-US" dirty="0"/>
              <a:t>. By </a:t>
            </a:r>
            <a:r>
              <a:rPr lang="en-US" i="1" u="sng" dirty="0"/>
              <a:t>continually</a:t>
            </a:r>
            <a:r>
              <a:rPr lang="en-US" dirty="0"/>
              <a:t> </a:t>
            </a:r>
            <a:r>
              <a:rPr lang="en-US" i="1" u="sng" dirty="0"/>
              <a:t>monitoring</a:t>
            </a:r>
            <a:r>
              <a:rPr lang="en-US" dirty="0"/>
              <a:t> and providing </a:t>
            </a:r>
            <a:r>
              <a:rPr lang="en-US" i="1" u="sng" dirty="0"/>
              <a:t>feedback</a:t>
            </a:r>
            <a:r>
              <a:rPr lang="en-US" dirty="0"/>
              <a:t> which can </a:t>
            </a:r>
            <a:r>
              <a:rPr lang="en-US" i="1" u="sng" dirty="0"/>
              <a:t>assist</a:t>
            </a:r>
            <a:r>
              <a:rPr lang="en-US" dirty="0"/>
              <a:t> in preventing </a:t>
            </a:r>
            <a:r>
              <a:rPr lang="en-US" i="1" u="sng" dirty="0"/>
              <a:t>further</a:t>
            </a:r>
            <a:r>
              <a:rPr lang="en-US" dirty="0"/>
              <a:t> </a:t>
            </a:r>
            <a:r>
              <a:rPr lang="en-US" i="1" u="sng" dirty="0"/>
              <a:t>damage</a:t>
            </a:r>
            <a:r>
              <a:rPr lang="en-US" dirty="0"/>
              <a:t> to the spine and supporting healing and recovery.</a:t>
            </a:r>
          </a:p>
          <a:p>
            <a:pPr algn="just">
              <a:lnSpc>
                <a:spcPct val="150000"/>
              </a:lnSpc>
            </a:pPr>
            <a:r>
              <a:rPr lang="en-US" dirty="0"/>
              <a:t>       The </a:t>
            </a:r>
            <a:r>
              <a:rPr lang="en-US" i="1" u="sng" dirty="0"/>
              <a:t>vibrations</a:t>
            </a:r>
            <a:r>
              <a:rPr lang="en-US" dirty="0"/>
              <a:t> or </a:t>
            </a:r>
            <a:r>
              <a:rPr lang="en-US" i="1" u="sng" dirty="0"/>
              <a:t>electric</a:t>
            </a:r>
            <a:r>
              <a:rPr lang="en-US" dirty="0"/>
              <a:t> </a:t>
            </a:r>
            <a:r>
              <a:rPr lang="en-US" i="1" u="sng" dirty="0"/>
              <a:t>impulses</a:t>
            </a:r>
            <a:r>
              <a:rPr lang="en-US" dirty="0"/>
              <a:t> transmitted to the spines by </a:t>
            </a:r>
            <a:r>
              <a:rPr lang="en-US" i="1" u="sng" dirty="0"/>
              <a:t>devices</a:t>
            </a:r>
            <a:r>
              <a:rPr lang="en-US" dirty="0"/>
              <a:t> placed into the </a:t>
            </a:r>
            <a:r>
              <a:rPr lang="en-US" i="1" u="sng" dirty="0"/>
              <a:t>belt</a:t>
            </a:r>
            <a:r>
              <a:rPr lang="en-US" dirty="0"/>
              <a:t> can be used if the patient has been experiencing severe pain and movement imbalances. Which</a:t>
            </a:r>
            <a:r>
              <a:rPr lang="en-US" i="1" u="sng" dirty="0"/>
              <a:t> acts like a therapy.</a:t>
            </a:r>
            <a:endParaRPr lang="en-IN" i="1" u="sng" dirty="0"/>
          </a:p>
        </p:txBody>
      </p:sp>
      <p:pic>
        <p:nvPicPr>
          <p:cNvPr id="5" name="Picture 4">
            <a:extLst>
              <a:ext uri="{FF2B5EF4-FFF2-40B4-BE49-F238E27FC236}">
                <a16:creationId xmlns:a16="http://schemas.microsoft.com/office/drawing/2014/main" id="{816736B2-2702-3BBB-C759-560F24D45D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5177664" y="4452471"/>
            <a:ext cx="1284646" cy="646911"/>
          </a:xfrm>
          <a:prstGeom prst="rect">
            <a:avLst/>
          </a:prstGeom>
        </p:spPr>
      </p:pic>
      <p:pic>
        <p:nvPicPr>
          <p:cNvPr id="7" name="Picture 6">
            <a:extLst>
              <a:ext uri="{FF2B5EF4-FFF2-40B4-BE49-F238E27FC236}">
                <a16:creationId xmlns:a16="http://schemas.microsoft.com/office/drawing/2014/main" id="{CAB71B0D-2CE2-2EB7-806B-00BFD68B31CC}"/>
              </a:ext>
            </a:extLst>
          </p:cNvPr>
          <p:cNvPicPr>
            <a:picLocks noChangeAspect="1"/>
          </p:cNvPicPr>
          <p:nvPr/>
        </p:nvPicPr>
        <p:blipFill>
          <a:blip r:embed="rId5"/>
          <a:stretch>
            <a:fillRect/>
          </a:stretch>
        </p:blipFill>
        <p:spPr>
          <a:xfrm>
            <a:off x="6360100" y="4266615"/>
            <a:ext cx="480812" cy="419618"/>
          </a:xfrm>
          <a:prstGeom prst="rect">
            <a:avLst/>
          </a:prstGeom>
        </p:spPr>
      </p:pic>
      <p:pic>
        <p:nvPicPr>
          <p:cNvPr id="11" name="Picture 10">
            <a:extLst>
              <a:ext uri="{FF2B5EF4-FFF2-40B4-BE49-F238E27FC236}">
                <a16:creationId xmlns:a16="http://schemas.microsoft.com/office/drawing/2014/main" id="{A072A86F-437F-BD51-1258-D6EA1F3933C5}"/>
              </a:ext>
            </a:extLst>
          </p:cNvPr>
          <p:cNvPicPr>
            <a:picLocks noChangeAspect="1"/>
          </p:cNvPicPr>
          <p:nvPr/>
        </p:nvPicPr>
        <p:blipFill>
          <a:blip r:embed="rId6"/>
          <a:stretch>
            <a:fillRect/>
          </a:stretch>
        </p:blipFill>
        <p:spPr>
          <a:xfrm>
            <a:off x="5308613" y="4108594"/>
            <a:ext cx="1038230" cy="419618"/>
          </a:xfrm>
          <a:prstGeom prst="rect">
            <a:avLst/>
          </a:prstGeom>
        </p:spPr>
      </p:pic>
      <p:pic>
        <p:nvPicPr>
          <p:cNvPr id="14" name="Picture 13">
            <a:extLst>
              <a:ext uri="{FF2B5EF4-FFF2-40B4-BE49-F238E27FC236}">
                <a16:creationId xmlns:a16="http://schemas.microsoft.com/office/drawing/2014/main" id="{65AE4536-DBD2-B212-EB5B-8B449FC1B1B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9833" y1="45833" x2="29833" y2="45833"/>
                        <a14:foregroundMark x1="40833" y1="49333" x2="40833" y2="49333"/>
                        <a14:foregroundMark x1="50167" y1="49333" x2="50167" y2="49333"/>
                        <a14:foregroundMark x1="55333" y1="50167" x2="55333" y2="50167"/>
                        <a14:foregroundMark x1="66000" y1="51000" x2="66000" y2="51000"/>
                        <a14:foregroundMark x1="72667" y1="50167" x2="72667" y2="50167"/>
                        <a14:foregroundMark x1="80833" y1="48500" x2="80833" y2="48500"/>
                        <a14:backgroundMark x1="19167" y1="48167" x2="19167" y2="48167"/>
                      </a14:backgroundRemoval>
                    </a14:imgEffect>
                  </a14:imgLayer>
                </a14:imgProps>
              </a:ext>
            </a:extLst>
          </a:blip>
          <a:stretch>
            <a:fillRect/>
          </a:stretch>
        </p:blipFill>
        <p:spPr>
          <a:xfrm>
            <a:off x="6810741" y="3990313"/>
            <a:ext cx="972222" cy="972222"/>
          </a:xfrm>
          <a:prstGeom prst="rect">
            <a:avLst/>
          </a:prstGeom>
        </p:spPr>
      </p:pic>
      <p:pic>
        <p:nvPicPr>
          <p:cNvPr id="16" name="Picture 15">
            <a:extLst>
              <a:ext uri="{FF2B5EF4-FFF2-40B4-BE49-F238E27FC236}">
                <a16:creationId xmlns:a16="http://schemas.microsoft.com/office/drawing/2014/main" id="{274E7079-3B66-D264-905A-0522001A20E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46000" y1="29926" x2="46000" y2="29926"/>
                        <a14:foregroundMark x1="23917" y1="64296" x2="23917" y2="64296"/>
                        <a14:foregroundMark x1="27667" y1="68444" x2="27667" y2="68444"/>
                        <a14:foregroundMark x1="24000" y1="72000" x2="24000" y2="72000"/>
                        <a14:foregroundMark x1="26667" y1="64444" x2="26667" y2="64444"/>
                        <a14:foregroundMark x1="21833" y1="64000" x2="21833" y2="64000"/>
                        <a14:foregroundMark x1="29667" y1="71407" x2="29667" y2="71407"/>
                        <a14:foregroundMark x1="31583" y1="70370" x2="31583" y2="70370"/>
                        <a14:foregroundMark x1="30083" y1="67111" x2="30083" y2="67111"/>
                        <a14:foregroundMark x1="27167" y1="72296" x2="27167" y2="72296"/>
                        <a14:foregroundMark x1="33333" y1="73481" x2="33333" y2="73481"/>
                        <a14:foregroundMark x1="40833" y1="70963" x2="40833" y2="70963"/>
                        <a14:foregroundMark x1="36000" y1="67852" x2="36000" y2="67852"/>
                        <a14:foregroundMark x1="37667" y1="77333" x2="37667" y2="77333"/>
                        <a14:foregroundMark x1="39500" y1="74815" x2="39500" y2="74815"/>
                        <a14:foregroundMark x1="43750" y1="69333" x2="43750" y2="69333"/>
                        <a14:foregroundMark x1="45833" y1="74222" x2="45833" y2="74222"/>
                        <a14:foregroundMark x1="49750" y1="69926" x2="49750" y2="69926"/>
                        <a14:foregroundMark x1="52500" y1="75852" x2="52500" y2="75852"/>
                        <a14:foregroundMark x1="53667" y1="67704" x2="53667" y2="67704"/>
                        <a14:foregroundMark x1="56667" y1="76741" x2="56667" y2="76741"/>
                        <a14:foregroundMark x1="56333" y1="63704" x2="56333" y2="63704"/>
                        <a14:foregroundMark x1="61083" y1="63704" x2="61083" y2="63704"/>
                        <a14:foregroundMark x1="59833" y1="70222" x2="59833" y2="70222"/>
                        <a14:foregroundMark x1="59667" y1="63852" x2="59667" y2="63852"/>
                        <a14:foregroundMark x1="63083" y1="69630" x2="63083" y2="69630"/>
                        <a14:foregroundMark x1="65583" y1="71852" x2="65583" y2="71852"/>
                        <a14:foregroundMark x1="69583" y1="72000" x2="69583" y2="72000"/>
                        <a14:foregroundMark x1="72250" y1="72296" x2="72250" y2="72296"/>
                        <a14:foregroundMark x1="74167" y1="71852" x2="74167" y2="71852"/>
                        <a14:foregroundMark x1="76000" y1="73481" x2="76000" y2="73481"/>
                        <a14:foregroundMark x1="76667" y1="75259" x2="76667" y2="75259"/>
                        <a14:foregroundMark x1="48417" y1="40593" x2="48417" y2="40593"/>
                        <a14:foregroundMark x1="47917" y1="27259" x2="47917" y2="27259"/>
                        <a14:foregroundMark x1="43333" y1="31407" x2="43333" y2="31407"/>
                        <a14:foregroundMark x1="34000" y1="70074" x2="34000" y2="70074"/>
                        <a14:foregroundMark x1="41833" y1="77037" x2="41833" y2="77037"/>
                        <a14:foregroundMark x1="62917" y1="73926" x2="62917" y2="73926"/>
                        <a14:foregroundMark x1="66333" y1="75852" x2="66333" y2="75852"/>
                        <a14:foregroundMark x1="77500" y1="73926" x2="77500" y2="73926"/>
                        <a14:backgroundMark x1="28750" y1="69333" x2="28750" y2="69333"/>
                      </a14:backgroundRemoval>
                    </a14:imgEffect>
                  </a14:imgLayer>
                </a14:imgProps>
              </a:ext>
            </a:extLst>
          </a:blip>
          <a:stretch>
            <a:fillRect/>
          </a:stretch>
        </p:blipFill>
        <p:spPr>
          <a:xfrm>
            <a:off x="7507603" y="4176922"/>
            <a:ext cx="1064897" cy="599005"/>
          </a:xfrm>
          <a:prstGeom prst="rect">
            <a:avLst/>
          </a:prstGeom>
        </p:spPr>
      </p:pic>
      <p:pic>
        <p:nvPicPr>
          <p:cNvPr id="18" name="Picture 17">
            <a:extLst>
              <a:ext uri="{FF2B5EF4-FFF2-40B4-BE49-F238E27FC236}">
                <a16:creationId xmlns:a16="http://schemas.microsoft.com/office/drawing/2014/main" id="{01FDAB4D-C7B0-7E2B-BD87-6C28FD9C0488}"/>
              </a:ext>
            </a:extLst>
          </p:cNvPr>
          <p:cNvPicPr>
            <a:picLocks noChangeAspect="1"/>
          </p:cNvPicPr>
          <p:nvPr/>
        </p:nvPicPr>
        <p:blipFill>
          <a:blip r:embed="rId11"/>
          <a:stretch>
            <a:fillRect/>
          </a:stretch>
        </p:blipFill>
        <p:spPr>
          <a:xfrm>
            <a:off x="7205417" y="4528212"/>
            <a:ext cx="1437580" cy="646911"/>
          </a:xfrm>
          <a:prstGeom prst="rect">
            <a:avLst/>
          </a:prstGeom>
        </p:spPr>
      </p:pic>
      <p:pic>
        <p:nvPicPr>
          <p:cNvPr id="19" name="Picture 18">
            <a:extLst>
              <a:ext uri="{FF2B5EF4-FFF2-40B4-BE49-F238E27FC236}">
                <a16:creationId xmlns:a16="http://schemas.microsoft.com/office/drawing/2014/main" id="{AA1226B3-99E9-16C2-E405-E51900DE8E4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45104" y1="66852" x2="45104" y2="66852"/>
                        <a14:foregroundMark x1="51979" y1="69074" x2="51979" y2="69074"/>
                        <a14:foregroundMark x1="58438" y1="63704" x2="58438" y2="63704"/>
                        <a14:foregroundMark x1="67188" y1="61296" x2="67188" y2="61296"/>
                        <a14:foregroundMark x1="39531" y1="66481" x2="39531" y2="66481"/>
                        <a14:foregroundMark x1="32813" y1="65556" x2="32813" y2="65556"/>
                        <a14:foregroundMark x1="47865" y1="54722" x2="47865" y2="54722"/>
                        <a14:backgroundMark x1="35156" y1="45926" x2="35156" y2="45926"/>
                        <a14:backgroundMark x1="18125" y1="43056" x2="18125" y2="43056"/>
                        <a14:backgroundMark x1="18125" y1="43056" x2="11146" y2="55926"/>
                        <a14:backgroundMark x1="11146" y1="55926" x2="12552" y2="31944"/>
                        <a14:backgroundMark x1="12552" y1="31944" x2="21354" y2="26111"/>
                        <a14:backgroundMark x1="32917" y1="24630" x2="26354" y2="42778"/>
                        <a14:backgroundMark x1="26354" y1="42778" x2="18229" y2="34722"/>
                        <a14:backgroundMark x1="18229" y1="34722" x2="18229" y2="33056"/>
                        <a14:backgroundMark x1="33438" y1="68796" x2="33438" y2="68796"/>
                        <a14:backgroundMark x1="46771" y1="66667" x2="46771" y2="66667"/>
                        <a14:backgroundMark x1="54271" y1="66852" x2="54271" y2="66852"/>
                      </a14:backgroundRemoval>
                    </a14:imgEffect>
                  </a14:imgLayer>
                </a14:imgProps>
              </a:ext>
            </a:extLst>
          </a:blip>
          <a:stretch>
            <a:fillRect/>
          </a:stretch>
        </p:blipFill>
        <p:spPr>
          <a:xfrm>
            <a:off x="4516680" y="4461729"/>
            <a:ext cx="1386445" cy="779875"/>
          </a:xfrm>
          <a:prstGeom prst="rect">
            <a:avLst/>
          </a:prstGeom>
        </p:spPr>
      </p:pic>
    </p:spTree>
    <p:extLst>
      <p:ext uri="{BB962C8B-B14F-4D97-AF65-F5344CB8AC3E}">
        <p14:creationId xmlns:p14="http://schemas.microsoft.com/office/powerpoint/2010/main" val="177640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43000">
              <a:schemeClr val="accent4"/>
            </a:gs>
            <a:gs pos="100000">
              <a:schemeClr val="accent2"/>
            </a:gs>
          </a:gsLst>
          <a:lin ang="2698631" scaled="0"/>
        </a:gradFill>
        <a:effectLst/>
      </p:bgPr>
    </p:bg>
    <p:spTree>
      <p:nvGrpSpPr>
        <p:cNvPr id="1" name="Shape 281"/>
        <p:cNvGrpSpPr/>
        <p:nvPr/>
      </p:nvGrpSpPr>
      <p:grpSpPr>
        <a:xfrm>
          <a:off x="0" y="0"/>
          <a:ext cx="0" cy="0"/>
          <a:chOff x="0" y="0"/>
          <a:chExt cx="0" cy="0"/>
        </a:xfrm>
      </p:grpSpPr>
      <p:sp>
        <p:nvSpPr>
          <p:cNvPr id="5" name="Rectangle 4">
            <a:extLst>
              <a:ext uri="{FF2B5EF4-FFF2-40B4-BE49-F238E27FC236}">
                <a16:creationId xmlns:a16="http://schemas.microsoft.com/office/drawing/2014/main" id="{EE79D35B-1470-6AC7-85DB-CED47B38A321}"/>
              </a:ext>
            </a:extLst>
          </p:cNvPr>
          <p:cNvSpPr/>
          <p:nvPr/>
        </p:nvSpPr>
        <p:spPr>
          <a:xfrm>
            <a:off x="607562" y="1507282"/>
            <a:ext cx="1514474" cy="918079"/>
          </a:xfrm>
          <a:prstGeom prst="rect">
            <a:avLst/>
          </a:prstGeom>
          <a:gradFill flip="none" rotWithShape="0">
            <a:gsLst>
              <a:gs pos="92000">
                <a:srgbClr val="731792"/>
              </a:gs>
              <a:gs pos="58000">
                <a:srgbClr val="570F84"/>
              </a:gs>
              <a:gs pos="19000">
                <a:schemeClr val="accent5">
                  <a:alpha val="43000"/>
                  <a:lumMod val="96000"/>
                  <a:lumOff val="4000"/>
                </a:schemeClr>
              </a:gs>
              <a:gs pos="100000">
                <a:schemeClr val="accent2"/>
              </a:gs>
            </a:gsLst>
            <a:lin ang="2698631" scaled="0"/>
            <a:tileRect/>
          </a:gradFill>
          <a:ln w="6350">
            <a:solidFill>
              <a:schemeClr val="tx1"/>
            </a:solidFill>
            <a:prstDash val="sysDash"/>
          </a:ln>
          <a:scene3d>
            <a:camera prst="obliqueTop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50800" h="38100" prst="riblet"/>
            </a:sp3d>
          </a:bodyPr>
          <a:lstStyle/>
          <a:p>
            <a:pPr algn="ctr"/>
            <a:endParaRPr lang="en-IN" dirty="0"/>
          </a:p>
        </p:txBody>
      </p:sp>
      <p:sp>
        <p:nvSpPr>
          <p:cNvPr id="299" name="Google Shape;299;p33"/>
          <p:cNvSpPr txBox="1">
            <a:spLocks noGrp="1"/>
          </p:cNvSpPr>
          <p:nvPr>
            <p:ph type="subTitle" idx="3"/>
          </p:nvPr>
        </p:nvSpPr>
        <p:spPr>
          <a:xfrm>
            <a:off x="222143" y="1741919"/>
            <a:ext cx="2285313" cy="44880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b="1" dirty="0">
                <a:solidFill>
                  <a:schemeClr val="accent6">
                    <a:lumMod val="20000"/>
                    <a:lumOff val="80000"/>
                  </a:schemeClr>
                </a:solidFill>
                <a:latin typeface="MS Reference Sans Serif" panose="020B0604030504040204" pitchFamily="34" charset="0"/>
              </a:rPr>
              <a:t>Sensors</a:t>
            </a:r>
          </a:p>
          <a:p>
            <a:pPr marL="0" lvl="0" indent="0" algn="ctr" rtl="0">
              <a:spcBef>
                <a:spcPts val="0"/>
              </a:spcBef>
              <a:spcAft>
                <a:spcPts val="0"/>
              </a:spcAft>
              <a:buNone/>
            </a:pPr>
            <a:r>
              <a:rPr lang="en-IN" b="1" dirty="0">
                <a:solidFill>
                  <a:schemeClr val="accent6">
                    <a:lumMod val="20000"/>
                    <a:lumOff val="80000"/>
                  </a:schemeClr>
                </a:solidFill>
                <a:latin typeface="MS Reference Sans Serif" panose="020B0604030504040204" pitchFamily="34" charset="0"/>
              </a:rPr>
              <a:t>(Flex sensor)</a:t>
            </a:r>
          </a:p>
          <a:p>
            <a:pPr marL="0" lvl="0" indent="0" algn="ctr" rtl="0">
              <a:spcBef>
                <a:spcPts val="0"/>
              </a:spcBef>
              <a:spcAft>
                <a:spcPts val="0"/>
              </a:spcAft>
              <a:buNone/>
            </a:pPr>
            <a:endParaRPr lang="en-IN" dirty="0">
              <a:solidFill>
                <a:schemeClr val="tx2"/>
              </a:solidFill>
            </a:endParaRPr>
          </a:p>
        </p:txBody>
      </p:sp>
      <p:sp>
        <p:nvSpPr>
          <p:cNvPr id="302" name="Google Shape;302;p33"/>
          <p:cNvSpPr txBox="1">
            <a:spLocks noGrp="1"/>
          </p:cNvSpPr>
          <p:nvPr>
            <p:ph type="subTitle" idx="4"/>
          </p:nvPr>
        </p:nvSpPr>
        <p:spPr>
          <a:xfrm>
            <a:off x="1943340" y="1727445"/>
            <a:ext cx="2386500" cy="45522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100" dirty="0"/>
              <a:t>Collects data from flex sensor</a:t>
            </a:r>
          </a:p>
        </p:txBody>
      </p:sp>
      <p:sp>
        <p:nvSpPr>
          <p:cNvPr id="303" name="Google Shape;303;p33"/>
          <p:cNvSpPr txBox="1">
            <a:spLocks noGrp="1"/>
          </p:cNvSpPr>
          <p:nvPr>
            <p:ph type="title"/>
          </p:nvPr>
        </p:nvSpPr>
        <p:spPr>
          <a:xfrm>
            <a:off x="607562" y="262257"/>
            <a:ext cx="77085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1"/>
                </a:solidFill>
              </a:rPr>
              <a:t>HOW IT </a:t>
            </a:r>
            <a:r>
              <a:rPr lang="en" dirty="0">
                <a:solidFill>
                  <a:schemeClr val="tx1"/>
                </a:solidFill>
              </a:rPr>
              <a:t>WORKS</a:t>
            </a:r>
            <a:endParaRPr dirty="0">
              <a:solidFill>
                <a:schemeClr val="tx1"/>
              </a:solidFill>
            </a:endParaRPr>
          </a:p>
        </p:txBody>
      </p:sp>
      <p:pic>
        <p:nvPicPr>
          <p:cNvPr id="4" name="Picture 3">
            <a:extLst>
              <a:ext uri="{FF2B5EF4-FFF2-40B4-BE49-F238E27FC236}">
                <a16:creationId xmlns:a16="http://schemas.microsoft.com/office/drawing/2014/main" id="{DFF0244B-7684-61BB-F0F1-4DFE8C7546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380304" y="1141815"/>
            <a:ext cx="2383392" cy="1200208"/>
          </a:xfrm>
          <a:prstGeom prst="rect">
            <a:avLst/>
          </a:prstGeom>
        </p:spPr>
      </p:pic>
      <p:pic>
        <p:nvPicPr>
          <p:cNvPr id="8" name="Picture 7">
            <a:extLst>
              <a:ext uri="{FF2B5EF4-FFF2-40B4-BE49-F238E27FC236}">
                <a16:creationId xmlns:a16="http://schemas.microsoft.com/office/drawing/2014/main" id="{139C4309-E997-C7BD-6D77-8CD7BA243B22}"/>
              </a:ext>
            </a:extLst>
          </p:cNvPr>
          <p:cNvPicPr>
            <a:picLocks noChangeAspect="1"/>
          </p:cNvPicPr>
          <p:nvPr/>
        </p:nvPicPr>
        <p:blipFill>
          <a:blip r:embed="rId5"/>
          <a:stretch>
            <a:fillRect/>
          </a:stretch>
        </p:blipFill>
        <p:spPr>
          <a:xfrm>
            <a:off x="6898021" y="1229446"/>
            <a:ext cx="1174417" cy="1024946"/>
          </a:xfrm>
          <a:prstGeom prst="rect">
            <a:avLst/>
          </a:prstGeom>
        </p:spPr>
      </p:pic>
      <p:cxnSp>
        <p:nvCxnSpPr>
          <p:cNvPr id="10" name="Straight Arrow Connector 9">
            <a:extLst>
              <a:ext uri="{FF2B5EF4-FFF2-40B4-BE49-F238E27FC236}">
                <a16:creationId xmlns:a16="http://schemas.microsoft.com/office/drawing/2014/main" id="{1960074D-9EF2-E9C3-6E4A-408164955004}"/>
              </a:ext>
            </a:extLst>
          </p:cNvPr>
          <p:cNvCxnSpPr/>
          <p:nvPr/>
        </p:nvCxnSpPr>
        <p:spPr>
          <a:xfrm>
            <a:off x="2356672" y="1955059"/>
            <a:ext cx="148666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9DF514-2CB4-D91D-16F0-64184CF6210F}"/>
              </a:ext>
            </a:extLst>
          </p:cNvPr>
          <p:cNvCxnSpPr/>
          <p:nvPr/>
        </p:nvCxnSpPr>
        <p:spPr>
          <a:xfrm>
            <a:off x="5159404" y="1909224"/>
            <a:ext cx="1486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Google Shape;302;p33">
            <a:extLst>
              <a:ext uri="{FF2B5EF4-FFF2-40B4-BE49-F238E27FC236}">
                <a16:creationId xmlns:a16="http://schemas.microsoft.com/office/drawing/2014/main" id="{2ED4E04E-17C1-73EC-1EC3-6410EF527AE5}"/>
              </a:ext>
            </a:extLst>
          </p:cNvPr>
          <p:cNvSpPr txBox="1">
            <a:spLocks/>
          </p:cNvSpPr>
          <p:nvPr/>
        </p:nvSpPr>
        <p:spPr>
          <a:xfrm>
            <a:off x="4572000" y="1537357"/>
            <a:ext cx="2759638" cy="3801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100" dirty="0"/>
              <a:t>To Android Device </a:t>
            </a:r>
          </a:p>
          <a:p>
            <a:pPr marL="0" indent="0"/>
            <a:r>
              <a:rPr lang="en-US" sz="1100" dirty="0"/>
              <a:t>For Processing</a:t>
            </a:r>
          </a:p>
        </p:txBody>
      </p:sp>
      <p:pic>
        <p:nvPicPr>
          <p:cNvPr id="17" name="Picture 16">
            <a:extLst>
              <a:ext uri="{FF2B5EF4-FFF2-40B4-BE49-F238E27FC236}">
                <a16:creationId xmlns:a16="http://schemas.microsoft.com/office/drawing/2014/main" id="{C8AA9172-5125-35C6-359A-3CD25DD97DE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5104" y1="66852" x2="45104" y2="66852"/>
                        <a14:foregroundMark x1="51979" y1="69074" x2="51979" y2="69074"/>
                        <a14:foregroundMark x1="58438" y1="63704" x2="58438" y2="63704"/>
                        <a14:foregroundMark x1="67188" y1="61296" x2="67188" y2="61296"/>
                        <a14:foregroundMark x1="39531" y1="66481" x2="39531" y2="66481"/>
                        <a14:foregroundMark x1="32813" y1="65556" x2="32813" y2="65556"/>
                        <a14:foregroundMark x1="47865" y1="54722" x2="47865" y2="54722"/>
                        <a14:backgroundMark x1="35156" y1="45926" x2="35156" y2="45926"/>
                        <a14:backgroundMark x1="18125" y1="43056" x2="18125" y2="43056"/>
                        <a14:backgroundMark x1="18125" y1="43056" x2="11146" y2="55926"/>
                        <a14:backgroundMark x1="11146" y1="55926" x2="12552" y2="31944"/>
                        <a14:backgroundMark x1="12552" y1="31944" x2="21354" y2="26111"/>
                        <a14:backgroundMark x1="32917" y1="24630" x2="26354" y2="42778"/>
                        <a14:backgroundMark x1="26354" y1="42778" x2="18229" y2="34722"/>
                        <a14:backgroundMark x1="18229" y1="34722" x2="18229" y2="33056"/>
                        <a14:backgroundMark x1="33438" y1="68796" x2="33438" y2="68796"/>
                        <a14:backgroundMark x1="46771" y1="66667" x2="46771" y2="66667"/>
                        <a14:backgroundMark x1="54271" y1="66852" x2="54271" y2="66852"/>
                      </a14:backgroundRemoval>
                    </a14:imgEffect>
                  </a14:imgLayer>
                </a14:imgProps>
              </a:ext>
            </a:extLst>
          </a:blip>
          <a:stretch>
            <a:fillRect/>
          </a:stretch>
        </p:blipFill>
        <p:spPr>
          <a:xfrm>
            <a:off x="6477641" y="2667533"/>
            <a:ext cx="1386445" cy="779875"/>
          </a:xfrm>
          <a:prstGeom prst="rect">
            <a:avLst/>
          </a:prstGeom>
        </p:spPr>
      </p:pic>
      <p:pic>
        <p:nvPicPr>
          <p:cNvPr id="18" name="Picture 17">
            <a:extLst>
              <a:ext uri="{FF2B5EF4-FFF2-40B4-BE49-F238E27FC236}">
                <a16:creationId xmlns:a16="http://schemas.microsoft.com/office/drawing/2014/main" id="{41D03B20-F4B7-40A6-DD15-41959C836B5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6000" y1="29926" x2="46000" y2="29926"/>
                        <a14:foregroundMark x1="23917" y1="64296" x2="23917" y2="64296"/>
                        <a14:foregroundMark x1="27667" y1="68444" x2="27667" y2="68444"/>
                        <a14:foregroundMark x1="24000" y1="72000" x2="24000" y2="72000"/>
                        <a14:foregroundMark x1="26667" y1="64444" x2="26667" y2="64444"/>
                        <a14:foregroundMark x1="21833" y1="64000" x2="21833" y2="64000"/>
                        <a14:foregroundMark x1="29667" y1="71407" x2="29667" y2="71407"/>
                        <a14:foregroundMark x1="31583" y1="70370" x2="31583" y2="70370"/>
                        <a14:foregroundMark x1="30083" y1="67111" x2="30083" y2="67111"/>
                        <a14:foregroundMark x1="27167" y1="72296" x2="27167" y2="72296"/>
                        <a14:foregroundMark x1="33333" y1="73481" x2="33333" y2="73481"/>
                        <a14:foregroundMark x1="40833" y1="70963" x2="40833" y2="70963"/>
                        <a14:foregroundMark x1="36000" y1="67852" x2="36000" y2="67852"/>
                        <a14:foregroundMark x1="37667" y1="77333" x2="37667" y2="77333"/>
                        <a14:foregroundMark x1="39500" y1="74815" x2="39500" y2="74815"/>
                        <a14:foregroundMark x1="43750" y1="69333" x2="43750" y2="69333"/>
                        <a14:foregroundMark x1="45833" y1="74222" x2="45833" y2="74222"/>
                        <a14:foregroundMark x1="49750" y1="69926" x2="49750" y2="69926"/>
                        <a14:foregroundMark x1="52500" y1="75852" x2="52500" y2="75852"/>
                        <a14:foregroundMark x1="53667" y1="67704" x2="53667" y2="67704"/>
                        <a14:foregroundMark x1="56667" y1="76741" x2="56667" y2="76741"/>
                        <a14:foregroundMark x1="56333" y1="63704" x2="56333" y2="63704"/>
                        <a14:foregroundMark x1="61083" y1="63704" x2="61083" y2="63704"/>
                        <a14:foregroundMark x1="59833" y1="70222" x2="59833" y2="70222"/>
                        <a14:foregroundMark x1="59667" y1="63852" x2="59667" y2="63852"/>
                        <a14:foregroundMark x1="63083" y1="69630" x2="63083" y2="69630"/>
                        <a14:foregroundMark x1="65583" y1="71852" x2="65583" y2="71852"/>
                        <a14:foregroundMark x1="69583" y1="72000" x2="69583" y2="72000"/>
                        <a14:foregroundMark x1="72250" y1="72296" x2="72250" y2="72296"/>
                        <a14:foregroundMark x1="74167" y1="71852" x2="74167" y2="71852"/>
                        <a14:foregroundMark x1="76000" y1="73481" x2="76000" y2="73481"/>
                        <a14:foregroundMark x1="76667" y1="75259" x2="76667" y2="75259"/>
                        <a14:foregroundMark x1="48417" y1="40593" x2="48417" y2="40593"/>
                        <a14:foregroundMark x1="47917" y1="27259" x2="47917" y2="27259"/>
                        <a14:foregroundMark x1="43333" y1="31407" x2="43333" y2="31407"/>
                        <a14:foregroundMark x1="34000" y1="70074" x2="34000" y2="70074"/>
                        <a14:foregroundMark x1="41833" y1="77037" x2="41833" y2="77037"/>
                        <a14:foregroundMark x1="62917" y1="73926" x2="62917" y2="73926"/>
                        <a14:foregroundMark x1="66333" y1="75852" x2="66333" y2="75852"/>
                        <a14:foregroundMark x1="77500" y1="73926" x2="77500" y2="73926"/>
                        <a14:backgroundMark x1="28750" y1="69333" x2="28750" y2="69333"/>
                      </a14:backgroundRemoval>
                    </a14:imgEffect>
                  </a14:imgLayer>
                </a14:imgProps>
              </a:ext>
            </a:extLst>
          </a:blip>
          <a:stretch>
            <a:fillRect/>
          </a:stretch>
        </p:blipFill>
        <p:spPr>
          <a:xfrm>
            <a:off x="7331638" y="2757969"/>
            <a:ext cx="1064897" cy="599005"/>
          </a:xfrm>
          <a:prstGeom prst="rect">
            <a:avLst/>
          </a:prstGeom>
        </p:spPr>
      </p:pic>
      <p:pic>
        <p:nvPicPr>
          <p:cNvPr id="19" name="Picture 18">
            <a:extLst>
              <a:ext uri="{FF2B5EF4-FFF2-40B4-BE49-F238E27FC236}">
                <a16:creationId xmlns:a16="http://schemas.microsoft.com/office/drawing/2014/main" id="{072B20BB-2DA8-3AFD-7B7F-344D5E4C9517}"/>
              </a:ext>
            </a:extLst>
          </p:cNvPr>
          <p:cNvPicPr>
            <a:picLocks noChangeAspect="1"/>
          </p:cNvPicPr>
          <p:nvPr/>
        </p:nvPicPr>
        <p:blipFill>
          <a:blip r:embed="rId10"/>
          <a:stretch>
            <a:fillRect/>
          </a:stretch>
        </p:blipFill>
        <p:spPr>
          <a:xfrm>
            <a:off x="6898021" y="3214388"/>
            <a:ext cx="1437580" cy="646911"/>
          </a:xfrm>
          <a:prstGeom prst="rect">
            <a:avLst/>
          </a:prstGeom>
        </p:spPr>
      </p:pic>
      <p:sp>
        <p:nvSpPr>
          <p:cNvPr id="20" name="Arrow: Right 19">
            <a:extLst>
              <a:ext uri="{FF2B5EF4-FFF2-40B4-BE49-F238E27FC236}">
                <a16:creationId xmlns:a16="http://schemas.microsoft.com/office/drawing/2014/main" id="{F9BD3044-4A71-B334-B215-C810715C1C99}"/>
              </a:ext>
            </a:extLst>
          </p:cNvPr>
          <p:cNvSpPr/>
          <p:nvPr/>
        </p:nvSpPr>
        <p:spPr>
          <a:xfrm rot="5400000">
            <a:off x="7338380" y="2467484"/>
            <a:ext cx="403891" cy="152970"/>
          </a:xfrm>
          <a:prstGeom prst="rightArrow">
            <a:avLst/>
          </a:prstGeom>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Left Brace 20">
            <a:extLst>
              <a:ext uri="{FF2B5EF4-FFF2-40B4-BE49-F238E27FC236}">
                <a16:creationId xmlns:a16="http://schemas.microsoft.com/office/drawing/2014/main" id="{32933F2E-C488-8984-877F-5B3FF5496F52}"/>
              </a:ext>
            </a:extLst>
          </p:cNvPr>
          <p:cNvSpPr/>
          <p:nvPr/>
        </p:nvSpPr>
        <p:spPr>
          <a:xfrm>
            <a:off x="6156568" y="2616632"/>
            <a:ext cx="914400" cy="1336654"/>
          </a:xfrm>
          <a:prstGeom prst="leftBrace">
            <a:avLst>
              <a:gd name="adj1" fmla="val 8333"/>
              <a:gd name="adj2" fmla="val 5551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2" name="Google Shape;302;p33">
            <a:extLst>
              <a:ext uri="{FF2B5EF4-FFF2-40B4-BE49-F238E27FC236}">
                <a16:creationId xmlns:a16="http://schemas.microsoft.com/office/drawing/2014/main" id="{2AD32AC8-1126-C7FD-0568-1CE5143224F4}"/>
              </a:ext>
            </a:extLst>
          </p:cNvPr>
          <p:cNvSpPr txBox="1">
            <a:spLocks/>
          </p:cNvSpPr>
          <p:nvPr/>
        </p:nvSpPr>
        <p:spPr>
          <a:xfrm>
            <a:off x="4412976" y="3082615"/>
            <a:ext cx="2386500" cy="4552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nSpc>
                <a:spcPct val="150000"/>
              </a:lnSpc>
            </a:pPr>
            <a:r>
              <a:rPr lang="en-US" sz="1100" dirty="0"/>
              <a:t>Process using </a:t>
            </a:r>
            <a:r>
              <a:rPr lang="en-US" sz="1100" dirty="0" err="1"/>
              <a:t>OneApi</a:t>
            </a:r>
            <a:r>
              <a:rPr lang="en-US" sz="1100" dirty="0"/>
              <a:t> </a:t>
            </a:r>
          </a:p>
          <a:p>
            <a:pPr marL="0" indent="0">
              <a:lnSpc>
                <a:spcPct val="150000"/>
              </a:lnSpc>
            </a:pPr>
            <a:r>
              <a:rPr lang="en-US" sz="1100" dirty="0"/>
              <a:t>toolkits inside android app</a:t>
            </a:r>
          </a:p>
        </p:txBody>
      </p:sp>
      <p:sp>
        <p:nvSpPr>
          <p:cNvPr id="23" name="Oval 22">
            <a:extLst>
              <a:ext uri="{FF2B5EF4-FFF2-40B4-BE49-F238E27FC236}">
                <a16:creationId xmlns:a16="http://schemas.microsoft.com/office/drawing/2014/main" id="{81B788DB-1CE7-0581-3DDB-309A17EEA466}"/>
              </a:ext>
            </a:extLst>
          </p:cNvPr>
          <p:cNvSpPr/>
          <p:nvPr/>
        </p:nvSpPr>
        <p:spPr>
          <a:xfrm>
            <a:off x="747466" y="2668458"/>
            <a:ext cx="1072810" cy="983232"/>
          </a:xfrm>
          <a:prstGeom prst="ellipse">
            <a:avLst/>
          </a:prstGeom>
          <a:gradFill flip="none" rotWithShape="0">
            <a:gsLst>
              <a:gs pos="92000">
                <a:srgbClr val="731792"/>
              </a:gs>
              <a:gs pos="58000">
                <a:srgbClr val="570F84"/>
              </a:gs>
              <a:gs pos="19000">
                <a:schemeClr val="accent5">
                  <a:alpha val="43000"/>
                  <a:lumMod val="96000"/>
                  <a:lumOff val="4000"/>
                </a:schemeClr>
              </a:gs>
              <a:gs pos="100000">
                <a:schemeClr val="accent2"/>
              </a:gs>
            </a:gsLst>
            <a:lin ang="2698631" scaled="0"/>
            <a:tileRect/>
          </a:gradFill>
          <a:ln w="6350">
            <a:solidFill>
              <a:schemeClr val="tx1"/>
            </a:solidFill>
            <a:prstDash val="sysDash"/>
          </a:ln>
          <a:scene3d>
            <a:camera prst="obliqueTop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50800" h="38100" prst="riblet"/>
            </a:sp3d>
          </a:bodyPr>
          <a:lstStyle/>
          <a:p>
            <a:pPr algn="ctr"/>
            <a:endParaRPr lang="en-IN"/>
          </a:p>
        </p:txBody>
      </p:sp>
      <p:sp>
        <p:nvSpPr>
          <p:cNvPr id="24" name="Google Shape;299;p33">
            <a:extLst>
              <a:ext uri="{FF2B5EF4-FFF2-40B4-BE49-F238E27FC236}">
                <a16:creationId xmlns:a16="http://schemas.microsoft.com/office/drawing/2014/main" id="{6AAB4308-9EF6-CB9C-1AC7-0C5B14AED0CB}"/>
              </a:ext>
            </a:extLst>
          </p:cNvPr>
          <p:cNvSpPr txBox="1">
            <a:spLocks/>
          </p:cNvSpPr>
          <p:nvPr/>
        </p:nvSpPr>
        <p:spPr>
          <a:xfrm>
            <a:off x="137257" y="2907871"/>
            <a:ext cx="2285313" cy="7789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IN" sz="1100" b="1" dirty="0">
                <a:solidFill>
                  <a:schemeClr val="accent6">
                    <a:lumMod val="20000"/>
                    <a:lumOff val="80000"/>
                  </a:schemeClr>
                </a:solidFill>
              </a:rPr>
              <a:t>Vibration/ </a:t>
            </a:r>
          </a:p>
          <a:p>
            <a:pPr marL="0" indent="0"/>
            <a:r>
              <a:rPr lang="en-IN" sz="1100" b="1" dirty="0">
                <a:solidFill>
                  <a:schemeClr val="accent6">
                    <a:lumMod val="20000"/>
                    <a:lumOff val="80000"/>
                  </a:schemeClr>
                </a:solidFill>
              </a:rPr>
              <a:t>Electrical </a:t>
            </a:r>
          </a:p>
          <a:p>
            <a:pPr marL="0" indent="0"/>
            <a:r>
              <a:rPr lang="en-IN" sz="1100" b="1" dirty="0">
                <a:solidFill>
                  <a:schemeClr val="accent6">
                    <a:lumMod val="20000"/>
                    <a:lumOff val="80000"/>
                  </a:schemeClr>
                </a:solidFill>
              </a:rPr>
              <a:t>Impulses</a:t>
            </a:r>
          </a:p>
        </p:txBody>
      </p:sp>
      <p:cxnSp>
        <p:nvCxnSpPr>
          <p:cNvPr id="35" name="Connector: Elbow 34">
            <a:extLst>
              <a:ext uri="{FF2B5EF4-FFF2-40B4-BE49-F238E27FC236}">
                <a16:creationId xmlns:a16="http://schemas.microsoft.com/office/drawing/2014/main" id="{56E74C90-1A9F-E89C-0389-BF6590B58975}"/>
              </a:ext>
            </a:extLst>
          </p:cNvPr>
          <p:cNvCxnSpPr>
            <a:cxnSpLocks/>
          </p:cNvCxnSpPr>
          <p:nvPr/>
        </p:nvCxnSpPr>
        <p:spPr>
          <a:xfrm rot="10800000" flipV="1">
            <a:off x="1172497" y="1727443"/>
            <a:ext cx="7079226" cy="2815059"/>
          </a:xfrm>
          <a:prstGeom prst="bentConnector3">
            <a:avLst>
              <a:gd name="adj1" fmla="val -8229"/>
            </a:avLst>
          </a:prstGeom>
          <a:ln w="12700"/>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267BE3-701D-BD23-C3B0-BE3D4A49B850}"/>
              </a:ext>
            </a:extLst>
          </p:cNvPr>
          <p:cNvCxnSpPr>
            <a:cxnSpLocks/>
          </p:cNvCxnSpPr>
          <p:nvPr/>
        </p:nvCxnSpPr>
        <p:spPr>
          <a:xfrm flipV="1">
            <a:off x="1172495" y="3846551"/>
            <a:ext cx="1" cy="70124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6" name="Google Shape;302;p33">
            <a:extLst>
              <a:ext uri="{FF2B5EF4-FFF2-40B4-BE49-F238E27FC236}">
                <a16:creationId xmlns:a16="http://schemas.microsoft.com/office/drawing/2014/main" id="{4AC6C1DB-1428-133C-CB03-97421507AD1E}"/>
              </a:ext>
            </a:extLst>
          </p:cNvPr>
          <p:cNvSpPr txBox="1">
            <a:spLocks/>
          </p:cNvSpPr>
          <p:nvPr/>
        </p:nvSpPr>
        <p:spPr>
          <a:xfrm>
            <a:off x="2772904" y="4366427"/>
            <a:ext cx="4026572" cy="4552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100" dirty="0"/>
              <a:t>Vibrations for therapy can be stimulated from the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44" name="Google Shape;344;p34"/>
          <p:cNvSpPr/>
          <p:nvPr/>
        </p:nvSpPr>
        <p:spPr>
          <a:xfrm>
            <a:off x="278606" y="271465"/>
            <a:ext cx="8665369" cy="4543424"/>
          </a:xfrm>
          <a:prstGeom prst="roundRect">
            <a:avLst>
              <a:gd name="adj" fmla="val 11903"/>
            </a:avLst>
          </a:prstGeom>
          <a:solidFill>
            <a:schemeClr val="accent4"/>
          </a:solidFill>
          <a:ln w="19050" cap="flat" cmpd="sng">
            <a:solidFill>
              <a:srgbClr val="3FF5E1"/>
            </a:solidFill>
            <a:prstDash val="solid"/>
            <a:round/>
            <a:headEnd type="none" w="sm" len="sm"/>
            <a:tailEnd type="none" w="sm" len="sm"/>
          </a:ln>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txBox="1">
            <a:spLocks noGrp="1"/>
          </p:cNvSpPr>
          <p:nvPr>
            <p:ph type="title"/>
          </p:nvPr>
        </p:nvSpPr>
        <p:spPr>
          <a:xfrm>
            <a:off x="1395256" y="328611"/>
            <a:ext cx="3357900" cy="576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HOW TO </a:t>
            </a:r>
            <a:r>
              <a:rPr lang="en" dirty="0">
                <a:solidFill>
                  <a:schemeClr val="accent1"/>
                </a:solidFill>
              </a:rPr>
              <a:t>USE</a:t>
            </a:r>
            <a:endParaRPr dirty="0">
              <a:solidFill>
                <a:schemeClr val="accent1"/>
              </a:solidFill>
            </a:endParaRPr>
          </a:p>
        </p:txBody>
      </p:sp>
      <p:sp>
        <p:nvSpPr>
          <p:cNvPr id="346" name="Google Shape;346;p34"/>
          <p:cNvSpPr txBox="1">
            <a:spLocks noGrp="1"/>
          </p:cNvSpPr>
          <p:nvPr>
            <p:ph type="subTitle" idx="1"/>
          </p:nvPr>
        </p:nvSpPr>
        <p:spPr>
          <a:xfrm>
            <a:off x="592930" y="817975"/>
            <a:ext cx="7743825" cy="4036881"/>
          </a:xfrm>
          <a:prstGeom prst="rect">
            <a:avLst/>
          </a:prstGeom>
        </p:spPr>
        <p:txBody>
          <a:bodyPr spcFirstLastPara="1" wrap="square" lIns="0" tIns="0" rIns="0" bIns="0" anchor="ctr"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t>Wear the belt on your back as any other physiotherapy belt.</a:t>
            </a:r>
            <a:endParaRPr lang="en-IN" dirty="0"/>
          </a:p>
          <a:p>
            <a:pPr marL="285750" lvl="0" indent="-285750" algn="l" rtl="0">
              <a:lnSpc>
                <a:spcPct val="150000"/>
              </a:lnSpc>
              <a:spcBef>
                <a:spcPts val="0"/>
              </a:spcBef>
              <a:spcAft>
                <a:spcPts val="0"/>
              </a:spcAft>
              <a:buFont typeface="Arial" panose="020B0604020202020204" pitchFamily="34" charset="0"/>
              <a:buChar char="•"/>
            </a:pPr>
            <a:r>
              <a:rPr lang="en-US" dirty="0"/>
              <a:t>The doctor will determine the guidelines for physical activities like bending, walking pressure, etc., as well as the exercises and treatment.</a:t>
            </a:r>
          </a:p>
          <a:p>
            <a:pPr marL="285750" lvl="0" indent="-285750" algn="l" rtl="0">
              <a:lnSpc>
                <a:spcPct val="150000"/>
              </a:lnSpc>
              <a:spcBef>
                <a:spcPts val="0"/>
              </a:spcBef>
              <a:spcAft>
                <a:spcPts val="0"/>
              </a:spcAft>
              <a:buFont typeface="Arial" panose="020B0604020202020204" pitchFamily="34" charset="0"/>
              <a:buChar char="•"/>
            </a:pPr>
            <a:r>
              <a:rPr lang="en-US" dirty="0"/>
              <a:t>The entire patient's backbone and spinal data will be collected in real-time and transmitted to the mobile application for processing.</a:t>
            </a:r>
          </a:p>
          <a:p>
            <a:pPr marL="285750" lvl="0" indent="-285750" algn="l" rtl="0">
              <a:lnSpc>
                <a:spcPct val="150000"/>
              </a:lnSpc>
              <a:spcBef>
                <a:spcPts val="0"/>
              </a:spcBef>
              <a:spcAft>
                <a:spcPts val="0"/>
              </a:spcAft>
              <a:buFont typeface="Arial" panose="020B0604020202020204" pitchFamily="34" charset="0"/>
              <a:buChar char="•"/>
            </a:pPr>
            <a:r>
              <a:rPr lang="en-US" dirty="0"/>
              <a:t>The patient, patient's relative and the doctor will both utilize the smartphone app, although their individual roles may vary.</a:t>
            </a:r>
          </a:p>
          <a:p>
            <a:pPr marL="285750" lvl="0" indent="-285750" algn="l" rtl="0">
              <a:lnSpc>
                <a:spcPct val="150000"/>
              </a:lnSpc>
              <a:spcBef>
                <a:spcPts val="0"/>
              </a:spcBef>
              <a:spcAft>
                <a:spcPts val="0"/>
              </a:spcAft>
              <a:buFont typeface="Arial" panose="020B0604020202020204" pitchFamily="34" charset="0"/>
              <a:buChar char="•"/>
            </a:pPr>
            <a:r>
              <a:rPr lang="en-US" dirty="0"/>
              <a:t>Depending on their condition, the app will recommend </a:t>
            </a:r>
            <a:r>
              <a:rPr lang="en-US" dirty="0" err="1"/>
              <a:t>treatments.Using</a:t>
            </a:r>
            <a:r>
              <a:rPr lang="en-US" dirty="0"/>
              <a:t> a smartphone app, the patient may transmit vibrations or electric impulses to their back.</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60" name="Google Shape;360;p35"/>
          <p:cNvSpPr txBox="1">
            <a:spLocks noGrp="1"/>
          </p:cNvSpPr>
          <p:nvPr>
            <p:ph type="title"/>
          </p:nvPr>
        </p:nvSpPr>
        <p:spPr>
          <a:xfrm>
            <a:off x="527939" y="568575"/>
            <a:ext cx="5713631"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IntelOne API Concepts Integrated</a:t>
            </a:r>
            <a:endParaRPr dirty="0">
              <a:solidFill>
                <a:schemeClr val="accent1"/>
              </a:solidFill>
            </a:endParaRPr>
          </a:p>
        </p:txBody>
      </p:sp>
      <p:sp>
        <p:nvSpPr>
          <p:cNvPr id="361" name="Google Shape;361;p35"/>
          <p:cNvSpPr txBox="1">
            <a:spLocks noGrp="1"/>
          </p:cNvSpPr>
          <p:nvPr>
            <p:ph type="body" idx="1"/>
          </p:nvPr>
        </p:nvSpPr>
        <p:spPr>
          <a:xfrm>
            <a:off x="1120876" y="1424617"/>
            <a:ext cx="4195916" cy="985347"/>
          </a:xfrm>
          <a:prstGeom prst="rect">
            <a:avLst/>
          </a:prstGeom>
          <a:gradFill flip="none" rotWithShape="0">
            <a:gsLst>
              <a:gs pos="92000">
                <a:srgbClr val="731792"/>
              </a:gs>
              <a:gs pos="58000">
                <a:srgbClr val="570F84"/>
              </a:gs>
              <a:gs pos="19000">
                <a:schemeClr val="accent5">
                  <a:alpha val="43000"/>
                  <a:lumMod val="96000"/>
                  <a:lumOff val="4000"/>
                </a:schemeClr>
              </a:gs>
              <a:gs pos="100000">
                <a:schemeClr val="accent2"/>
              </a:gs>
            </a:gsLst>
            <a:lin ang="2698631" scaled="0"/>
            <a:tileRect/>
          </a:gradFill>
          <a:ln w="6350">
            <a:solidFill>
              <a:schemeClr val="tx1"/>
            </a:solidFill>
            <a:prstDash val="solid"/>
          </a:ln>
          <a:scene3d>
            <a:camera prst="obliqueTop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sp3d/>
          </a:bodyPr>
          <a:lstStyle/>
          <a:p>
            <a:pPr marL="139700" indent="0">
              <a:lnSpc>
                <a:spcPct val="100000"/>
              </a:lnSpc>
              <a:buClr>
                <a:srgbClr val="000000"/>
              </a:buClr>
              <a:buNone/>
            </a:pPr>
            <a:r>
              <a:rPr lang="en-US" b="1" dirty="0">
                <a:solidFill>
                  <a:schemeClr val="tx1"/>
                </a:solidFill>
                <a:latin typeface="DM Sans" pitchFamily="2" charset="0"/>
                <a:ea typeface="+mn-ea"/>
                <a:cs typeface="+mn-cs"/>
                <a:sym typeface="Arial"/>
              </a:rPr>
              <a:t>Distributed python toolkit from Intel AI Analytics toolkit(used) or Intel One API basic toolkit</a:t>
            </a:r>
          </a:p>
        </p:txBody>
      </p:sp>
      <p:pic>
        <p:nvPicPr>
          <p:cNvPr id="2" name="Picture 1">
            <a:extLst>
              <a:ext uri="{FF2B5EF4-FFF2-40B4-BE49-F238E27FC236}">
                <a16:creationId xmlns:a16="http://schemas.microsoft.com/office/drawing/2014/main" id="{0DC95D32-90DD-317F-8DB1-C818BD06C961}"/>
              </a:ext>
            </a:extLst>
          </p:cNvPr>
          <p:cNvPicPr>
            <a:picLocks noChangeAspect="1"/>
          </p:cNvPicPr>
          <p:nvPr/>
        </p:nvPicPr>
        <p:blipFill>
          <a:blip r:embed="rId3"/>
          <a:stretch>
            <a:fillRect/>
          </a:stretch>
        </p:blipFill>
        <p:spPr>
          <a:xfrm>
            <a:off x="4591569" y="1917291"/>
            <a:ext cx="5831524" cy="3280232"/>
          </a:xfrm>
          <a:prstGeom prst="rect">
            <a:avLst/>
          </a:prstGeom>
        </p:spPr>
      </p:pic>
      <p:pic>
        <p:nvPicPr>
          <p:cNvPr id="3" name="Picture 2">
            <a:extLst>
              <a:ext uri="{FF2B5EF4-FFF2-40B4-BE49-F238E27FC236}">
                <a16:creationId xmlns:a16="http://schemas.microsoft.com/office/drawing/2014/main" id="{0F01D271-E811-6557-FAF7-788B418544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5104" y1="66852" x2="45104" y2="66852"/>
                        <a14:foregroundMark x1="51979" y1="69074" x2="51979" y2="69074"/>
                        <a14:foregroundMark x1="58438" y1="63704" x2="58438" y2="63704"/>
                        <a14:foregroundMark x1="67188" y1="61296" x2="67188" y2="61296"/>
                        <a14:foregroundMark x1="39531" y1="66481" x2="39531" y2="66481"/>
                        <a14:foregroundMark x1="32813" y1="65556" x2="32813" y2="65556"/>
                        <a14:foregroundMark x1="47865" y1="54722" x2="47865" y2="54722"/>
                        <a14:backgroundMark x1="35156" y1="45926" x2="35156" y2="45926"/>
                        <a14:backgroundMark x1="18125" y1="43056" x2="18125" y2="43056"/>
                        <a14:backgroundMark x1="18125" y1="43056" x2="11146" y2="55926"/>
                        <a14:backgroundMark x1="11146" y1="55926" x2="12552" y2="31944"/>
                        <a14:backgroundMark x1="12552" y1="31944" x2="21354" y2="26111"/>
                        <a14:backgroundMark x1="32917" y1="24630" x2="26354" y2="42778"/>
                        <a14:backgroundMark x1="26354" y1="42778" x2="18229" y2="34722"/>
                        <a14:backgroundMark x1="18229" y1="34722" x2="18229" y2="33056"/>
                        <a14:backgroundMark x1="33438" y1="68796" x2="33438" y2="68796"/>
                        <a14:backgroundMark x1="46771" y1="66667" x2="46771" y2="66667"/>
                        <a14:backgroundMark x1="54271" y1="66852" x2="54271" y2="66852"/>
                      </a14:backgroundRemoval>
                    </a14:imgEffect>
                  </a14:imgLayer>
                </a14:imgProps>
              </a:ext>
            </a:extLst>
          </a:blip>
          <a:stretch>
            <a:fillRect/>
          </a:stretch>
        </p:blipFill>
        <p:spPr>
          <a:xfrm>
            <a:off x="4759357" y="454337"/>
            <a:ext cx="2265030" cy="1274079"/>
          </a:xfrm>
          <a:prstGeom prst="rect">
            <a:avLst/>
          </a:prstGeom>
        </p:spPr>
      </p:pic>
      <p:sp>
        <p:nvSpPr>
          <p:cNvPr id="5" name="Google Shape;361;p35">
            <a:extLst>
              <a:ext uri="{FF2B5EF4-FFF2-40B4-BE49-F238E27FC236}">
                <a16:creationId xmlns:a16="http://schemas.microsoft.com/office/drawing/2014/main" id="{0D9C731E-14AC-08A5-DAAD-E0A0FC485887}"/>
              </a:ext>
            </a:extLst>
          </p:cNvPr>
          <p:cNvSpPr txBox="1">
            <a:spLocks/>
          </p:cNvSpPr>
          <p:nvPr/>
        </p:nvSpPr>
        <p:spPr>
          <a:xfrm>
            <a:off x="1120875" y="2720128"/>
            <a:ext cx="4195917" cy="985348"/>
          </a:xfrm>
          <a:prstGeom prst="rect">
            <a:avLst/>
          </a:prstGeom>
          <a:gradFill flip="none" rotWithShape="0">
            <a:gsLst>
              <a:gs pos="92000">
                <a:srgbClr val="731792"/>
              </a:gs>
              <a:gs pos="58000">
                <a:srgbClr val="570F84"/>
              </a:gs>
              <a:gs pos="19000">
                <a:schemeClr val="accent5">
                  <a:alpha val="43000"/>
                  <a:lumMod val="96000"/>
                  <a:lumOff val="4000"/>
                </a:schemeClr>
              </a:gs>
              <a:gs pos="100000">
                <a:schemeClr val="accent2"/>
              </a:gs>
            </a:gsLst>
            <a:lin ang="2698631" scaled="0"/>
            <a:tileRect/>
          </a:gradFill>
          <a:ln w="6350">
            <a:solidFill>
              <a:schemeClr val="tx1"/>
            </a:solidFill>
            <a:prstDash val="solid"/>
          </a:ln>
          <a:scene3d>
            <a:camera prst="obliqueTop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rtlCol="0" anchor="ctr" anchorCtr="0">
            <a:noAutofit/>
            <a:sp3d/>
          </a:bodyPr>
          <a:lstStyle>
            <a:defPPr marR="0" lvl="0" algn="l" rtl="0">
              <a:lnSpc>
                <a:spcPct val="100000"/>
              </a:lnSpc>
              <a:spcBef>
                <a:spcPts val="0"/>
              </a:spcBef>
              <a:spcAft>
                <a:spcPts val="0"/>
              </a:spcAft>
            </a:defPPr>
            <a:lvl1pPr marL="457200" indent="-317500" algn="ctr">
              <a:buSzPts val="1400"/>
              <a:buChar char="⏣"/>
              <a:defRPr b="1">
                <a:solidFill>
                  <a:schemeClr val="tx1"/>
                </a:solidFill>
                <a:latin typeface="DM Sans" pitchFamily="2" charset="0"/>
                <a:ea typeface="+mn-ea"/>
                <a:cs typeface="+mn-cs"/>
                <a:sym typeface="DM Sans"/>
              </a:defRPr>
            </a:lvl1pPr>
            <a:lvl2pPr marL="914400" indent="-317500">
              <a:lnSpc>
                <a:spcPct val="115000"/>
              </a:lnSpc>
              <a:buClr>
                <a:schemeClr val="dk1"/>
              </a:buClr>
              <a:buSzPts val="1400"/>
              <a:buFont typeface="DM Sans"/>
              <a:buChar char="○"/>
              <a:defRPr>
                <a:solidFill>
                  <a:schemeClr val="dk1"/>
                </a:solidFill>
                <a:latin typeface="DM Sans"/>
                <a:ea typeface="DM Sans"/>
                <a:cs typeface="DM Sans"/>
                <a:sym typeface="DM Sans"/>
              </a:defRPr>
            </a:lvl2pPr>
            <a:lvl3pPr marL="1371600" indent="-317500">
              <a:lnSpc>
                <a:spcPct val="115000"/>
              </a:lnSpc>
              <a:buClr>
                <a:schemeClr val="dk1"/>
              </a:buClr>
              <a:buSzPts val="1400"/>
              <a:buFont typeface="DM Sans"/>
              <a:buChar char="■"/>
              <a:defRPr>
                <a:solidFill>
                  <a:schemeClr val="dk1"/>
                </a:solidFill>
                <a:latin typeface="DM Sans"/>
                <a:ea typeface="DM Sans"/>
                <a:cs typeface="DM Sans"/>
                <a:sym typeface="DM Sans"/>
              </a:defRPr>
            </a:lvl3pPr>
            <a:lvl4pPr marL="1828800" indent="-317500">
              <a:lnSpc>
                <a:spcPct val="115000"/>
              </a:lnSpc>
              <a:buClr>
                <a:schemeClr val="dk1"/>
              </a:buClr>
              <a:buSzPts val="1400"/>
              <a:buFont typeface="DM Sans"/>
              <a:buChar char="●"/>
              <a:defRPr>
                <a:solidFill>
                  <a:schemeClr val="dk1"/>
                </a:solidFill>
                <a:latin typeface="DM Sans"/>
                <a:ea typeface="DM Sans"/>
                <a:cs typeface="DM Sans"/>
                <a:sym typeface="DM Sans"/>
              </a:defRPr>
            </a:lvl4pPr>
            <a:lvl5pPr marL="2286000" indent="-317500">
              <a:lnSpc>
                <a:spcPct val="115000"/>
              </a:lnSpc>
              <a:buClr>
                <a:schemeClr val="dk1"/>
              </a:buClr>
              <a:buSzPts val="1400"/>
              <a:buFont typeface="DM Sans"/>
              <a:buChar char="○"/>
              <a:defRPr>
                <a:solidFill>
                  <a:schemeClr val="dk1"/>
                </a:solidFill>
                <a:latin typeface="DM Sans"/>
                <a:ea typeface="DM Sans"/>
                <a:cs typeface="DM Sans"/>
                <a:sym typeface="DM Sans"/>
              </a:defRPr>
            </a:lvl5pPr>
            <a:lvl6pPr marL="2743200" indent="-317500">
              <a:lnSpc>
                <a:spcPct val="115000"/>
              </a:lnSpc>
              <a:buClr>
                <a:schemeClr val="dk1"/>
              </a:buClr>
              <a:buSzPts val="1400"/>
              <a:buFont typeface="DM Sans"/>
              <a:buChar char="■"/>
              <a:defRPr>
                <a:solidFill>
                  <a:schemeClr val="dk1"/>
                </a:solidFill>
                <a:latin typeface="DM Sans"/>
                <a:ea typeface="DM Sans"/>
                <a:cs typeface="DM Sans"/>
                <a:sym typeface="DM Sans"/>
              </a:defRPr>
            </a:lvl6pPr>
            <a:lvl7pPr marL="3200400" indent="-317500">
              <a:lnSpc>
                <a:spcPct val="115000"/>
              </a:lnSpc>
              <a:buClr>
                <a:schemeClr val="dk1"/>
              </a:buClr>
              <a:buSzPts val="1400"/>
              <a:buFont typeface="DM Sans"/>
              <a:buChar char="●"/>
              <a:defRPr>
                <a:solidFill>
                  <a:schemeClr val="dk1"/>
                </a:solidFill>
                <a:latin typeface="DM Sans"/>
                <a:ea typeface="DM Sans"/>
                <a:cs typeface="DM Sans"/>
                <a:sym typeface="DM Sans"/>
              </a:defRPr>
            </a:lvl7pPr>
            <a:lvl8pPr marL="3657600" indent="-317500">
              <a:lnSpc>
                <a:spcPct val="115000"/>
              </a:lnSpc>
              <a:buClr>
                <a:schemeClr val="dk1"/>
              </a:buClr>
              <a:buSzPts val="1400"/>
              <a:buFont typeface="DM Sans"/>
              <a:buChar char="○"/>
              <a:defRPr>
                <a:solidFill>
                  <a:schemeClr val="dk1"/>
                </a:solidFill>
                <a:latin typeface="DM Sans"/>
                <a:ea typeface="DM Sans"/>
                <a:cs typeface="DM Sans"/>
                <a:sym typeface="DM Sans"/>
              </a:defRPr>
            </a:lvl8pPr>
            <a:lvl9pPr marL="4114800" indent="-317500">
              <a:lnSpc>
                <a:spcPct val="115000"/>
              </a:lnSpc>
              <a:buClr>
                <a:schemeClr val="dk1"/>
              </a:buClr>
              <a:buSzPts val="1400"/>
              <a:buFont typeface="DM Sans"/>
              <a:buChar char="■"/>
              <a:defRPr>
                <a:solidFill>
                  <a:schemeClr val="dk1"/>
                </a:solidFill>
                <a:latin typeface="DM Sans"/>
                <a:ea typeface="DM Sans"/>
                <a:cs typeface="DM Sans"/>
                <a:sym typeface="DM Sans"/>
              </a:defRPr>
            </a:lvl9pPr>
          </a:lstStyle>
          <a:p>
            <a:pPr marL="139700" indent="0" algn="l">
              <a:buNone/>
            </a:pPr>
            <a:r>
              <a:rPr lang="en-US" dirty="0" err="1"/>
              <a:t>Analyse</a:t>
            </a:r>
            <a:r>
              <a:rPr lang="en-US" dirty="0"/>
              <a:t> patterns and </a:t>
            </a:r>
            <a:r>
              <a:rPr lang="en-US" dirty="0" err="1"/>
              <a:t>datas</a:t>
            </a:r>
            <a:r>
              <a:rPr lang="en-US" dirty="0"/>
              <a:t> from sensors and process it using different python libraries </a:t>
            </a:r>
            <a:r>
              <a:rPr lang="en-US" dirty="0" err="1"/>
              <a:t>Numpy</a:t>
            </a:r>
            <a:r>
              <a:rPr lang="en-US" dirty="0"/>
              <a:t> and pandas</a:t>
            </a:r>
          </a:p>
        </p:txBody>
      </p:sp>
      <p:sp>
        <p:nvSpPr>
          <p:cNvPr id="6" name="Google Shape;361;p35">
            <a:extLst>
              <a:ext uri="{FF2B5EF4-FFF2-40B4-BE49-F238E27FC236}">
                <a16:creationId xmlns:a16="http://schemas.microsoft.com/office/drawing/2014/main" id="{28531F51-6F0D-6508-405D-7B389315524D}"/>
              </a:ext>
            </a:extLst>
          </p:cNvPr>
          <p:cNvSpPr txBox="1">
            <a:spLocks/>
          </p:cNvSpPr>
          <p:nvPr/>
        </p:nvSpPr>
        <p:spPr>
          <a:xfrm>
            <a:off x="1120874" y="3867570"/>
            <a:ext cx="4195917" cy="985348"/>
          </a:xfrm>
          <a:prstGeom prst="rect">
            <a:avLst/>
          </a:prstGeom>
          <a:gradFill flip="none" rotWithShape="0">
            <a:gsLst>
              <a:gs pos="92000">
                <a:srgbClr val="731792"/>
              </a:gs>
              <a:gs pos="58000">
                <a:srgbClr val="570F84"/>
              </a:gs>
              <a:gs pos="19000">
                <a:schemeClr val="accent5">
                  <a:alpha val="43000"/>
                  <a:lumMod val="96000"/>
                  <a:lumOff val="4000"/>
                </a:schemeClr>
              </a:gs>
              <a:gs pos="100000">
                <a:schemeClr val="accent2"/>
              </a:gs>
            </a:gsLst>
            <a:lin ang="2698631" scaled="0"/>
            <a:tileRect/>
          </a:gradFill>
          <a:ln w="6350">
            <a:solidFill>
              <a:schemeClr val="tx1"/>
            </a:solidFill>
            <a:prstDash val="solid"/>
          </a:ln>
          <a:scene3d>
            <a:camera prst="obliqueTopLef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rtlCol="0" anchor="ctr" anchorCtr="0">
            <a:noAutofit/>
            <a:sp3d/>
          </a:bodyPr>
          <a:lstStyle>
            <a:defPPr marR="0" lvl="0" algn="l" rtl="0">
              <a:lnSpc>
                <a:spcPct val="100000"/>
              </a:lnSpc>
              <a:spcBef>
                <a:spcPts val="0"/>
              </a:spcBef>
              <a:spcAft>
                <a:spcPts val="0"/>
              </a:spcAft>
            </a:defPPr>
            <a:lvl1pPr marL="457200" indent="-317500" algn="ctr">
              <a:buSzPts val="1400"/>
              <a:buChar char="⏣"/>
              <a:defRPr b="1">
                <a:solidFill>
                  <a:schemeClr val="tx1"/>
                </a:solidFill>
                <a:latin typeface="DM Sans" pitchFamily="2" charset="0"/>
                <a:ea typeface="+mn-ea"/>
                <a:cs typeface="+mn-cs"/>
                <a:sym typeface="DM Sans"/>
              </a:defRPr>
            </a:lvl1pPr>
            <a:lvl2pPr marL="914400" indent="-317500">
              <a:lnSpc>
                <a:spcPct val="115000"/>
              </a:lnSpc>
              <a:buClr>
                <a:schemeClr val="dk1"/>
              </a:buClr>
              <a:buSzPts val="1400"/>
              <a:buFont typeface="DM Sans"/>
              <a:buChar char="○"/>
              <a:defRPr>
                <a:solidFill>
                  <a:schemeClr val="dk1"/>
                </a:solidFill>
                <a:latin typeface="DM Sans"/>
                <a:ea typeface="DM Sans"/>
                <a:cs typeface="DM Sans"/>
                <a:sym typeface="DM Sans"/>
              </a:defRPr>
            </a:lvl2pPr>
            <a:lvl3pPr marL="1371600" indent="-317500">
              <a:lnSpc>
                <a:spcPct val="115000"/>
              </a:lnSpc>
              <a:buClr>
                <a:schemeClr val="dk1"/>
              </a:buClr>
              <a:buSzPts val="1400"/>
              <a:buFont typeface="DM Sans"/>
              <a:buChar char="■"/>
              <a:defRPr>
                <a:solidFill>
                  <a:schemeClr val="dk1"/>
                </a:solidFill>
                <a:latin typeface="DM Sans"/>
                <a:ea typeface="DM Sans"/>
                <a:cs typeface="DM Sans"/>
                <a:sym typeface="DM Sans"/>
              </a:defRPr>
            </a:lvl3pPr>
            <a:lvl4pPr marL="1828800" indent="-317500">
              <a:lnSpc>
                <a:spcPct val="115000"/>
              </a:lnSpc>
              <a:buClr>
                <a:schemeClr val="dk1"/>
              </a:buClr>
              <a:buSzPts val="1400"/>
              <a:buFont typeface="DM Sans"/>
              <a:buChar char="●"/>
              <a:defRPr>
                <a:solidFill>
                  <a:schemeClr val="dk1"/>
                </a:solidFill>
                <a:latin typeface="DM Sans"/>
                <a:ea typeface="DM Sans"/>
                <a:cs typeface="DM Sans"/>
                <a:sym typeface="DM Sans"/>
              </a:defRPr>
            </a:lvl4pPr>
            <a:lvl5pPr marL="2286000" indent="-317500">
              <a:lnSpc>
                <a:spcPct val="115000"/>
              </a:lnSpc>
              <a:buClr>
                <a:schemeClr val="dk1"/>
              </a:buClr>
              <a:buSzPts val="1400"/>
              <a:buFont typeface="DM Sans"/>
              <a:buChar char="○"/>
              <a:defRPr>
                <a:solidFill>
                  <a:schemeClr val="dk1"/>
                </a:solidFill>
                <a:latin typeface="DM Sans"/>
                <a:ea typeface="DM Sans"/>
                <a:cs typeface="DM Sans"/>
                <a:sym typeface="DM Sans"/>
              </a:defRPr>
            </a:lvl5pPr>
            <a:lvl6pPr marL="2743200" indent="-317500">
              <a:lnSpc>
                <a:spcPct val="115000"/>
              </a:lnSpc>
              <a:buClr>
                <a:schemeClr val="dk1"/>
              </a:buClr>
              <a:buSzPts val="1400"/>
              <a:buFont typeface="DM Sans"/>
              <a:buChar char="■"/>
              <a:defRPr>
                <a:solidFill>
                  <a:schemeClr val="dk1"/>
                </a:solidFill>
                <a:latin typeface="DM Sans"/>
                <a:ea typeface="DM Sans"/>
                <a:cs typeface="DM Sans"/>
                <a:sym typeface="DM Sans"/>
              </a:defRPr>
            </a:lvl6pPr>
            <a:lvl7pPr marL="3200400" indent="-317500">
              <a:lnSpc>
                <a:spcPct val="115000"/>
              </a:lnSpc>
              <a:buClr>
                <a:schemeClr val="dk1"/>
              </a:buClr>
              <a:buSzPts val="1400"/>
              <a:buFont typeface="DM Sans"/>
              <a:buChar char="●"/>
              <a:defRPr>
                <a:solidFill>
                  <a:schemeClr val="dk1"/>
                </a:solidFill>
                <a:latin typeface="DM Sans"/>
                <a:ea typeface="DM Sans"/>
                <a:cs typeface="DM Sans"/>
                <a:sym typeface="DM Sans"/>
              </a:defRPr>
            </a:lvl7pPr>
            <a:lvl8pPr marL="3657600" indent="-317500">
              <a:lnSpc>
                <a:spcPct val="115000"/>
              </a:lnSpc>
              <a:buClr>
                <a:schemeClr val="dk1"/>
              </a:buClr>
              <a:buSzPts val="1400"/>
              <a:buFont typeface="DM Sans"/>
              <a:buChar char="○"/>
              <a:defRPr>
                <a:solidFill>
                  <a:schemeClr val="dk1"/>
                </a:solidFill>
                <a:latin typeface="DM Sans"/>
                <a:ea typeface="DM Sans"/>
                <a:cs typeface="DM Sans"/>
                <a:sym typeface="DM Sans"/>
              </a:defRPr>
            </a:lvl8pPr>
            <a:lvl9pPr marL="4114800" indent="-317500">
              <a:lnSpc>
                <a:spcPct val="115000"/>
              </a:lnSpc>
              <a:buClr>
                <a:schemeClr val="dk1"/>
              </a:buClr>
              <a:buSzPts val="1400"/>
              <a:buFont typeface="DM Sans"/>
              <a:buChar char="■"/>
              <a:defRPr>
                <a:solidFill>
                  <a:schemeClr val="dk1"/>
                </a:solidFill>
                <a:latin typeface="DM Sans"/>
                <a:ea typeface="DM Sans"/>
                <a:cs typeface="DM Sans"/>
                <a:sym typeface="DM Sans"/>
              </a:defRPr>
            </a:lvl9pPr>
          </a:lstStyle>
          <a:p>
            <a:pPr marL="139700" indent="0" algn="l">
              <a:buNone/>
            </a:pPr>
            <a:r>
              <a:rPr lang="en-US" dirty="0"/>
              <a:t>Use Math Kernel Library Function to do the mathematical calculations like </a:t>
            </a:r>
            <a:r>
              <a:rPr lang="en-US" dirty="0" err="1"/>
              <a:t>average,angle,radian</a:t>
            </a:r>
            <a:r>
              <a:rPr lang="en-US" dirty="0"/>
              <a:t>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7"/>
          <p:cNvSpPr/>
          <p:nvPr/>
        </p:nvSpPr>
        <p:spPr>
          <a:xfrm>
            <a:off x="3414000" y="310257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6130063"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697938" y="1371825"/>
            <a:ext cx="2316000" cy="1514100"/>
          </a:xfrm>
          <a:prstGeom prst="roundRect">
            <a:avLst>
              <a:gd name="adj" fmla="val 16667"/>
            </a:avLst>
          </a:prstGeom>
          <a:noFill/>
          <a:ln w="19050" cap="flat" cmpd="sng">
            <a:solidFill>
              <a:srgbClr val="3FF5E1"/>
            </a:solidFill>
            <a:prstDash val="solid"/>
            <a:round/>
            <a:headEnd type="none" w="sm" len="sm"/>
            <a:tailEnd type="none" w="sm" len="sm"/>
          </a:ln>
          <a:effectLst>
            <a:outerShdw blurRad="142875" dist="19050" dir="5400000" algn="bl" rotWithShape="0">
              <a:srgbClr val="98FAFC">
                <a:alpha val="9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txBox="1">
            <a:spLocks noGrp="1"/>
          </p:cNvSpPr>
          <p:nvPr>
            <p:ph type="title"/>
          </p:nvPr>
        </p:nvSpPr>
        <p:spPr>
          <a:xfrm>
            <a:off x="1393297" y="2067796"/>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Healthcare</a:t>
            </a:r>
            <a:endParaRPr dirty="0"/>
          </a:p>
        </p:txBody>
      </p:sp>
      <p:sp>
        <p:nvSpPr>
          <p:cNvPr id="423" name="Google Shape;423;p37"/>
          <p:cNvSpPr/>
          <p:nvPr/>
        </p:nvSpPr>
        <p:spPr>
          <a:xfrm>
            <a:off x="905167" y="1608462"/>
            <a:ext cx="459348" cy="459392"/>
          </a:xfrm>
          <a:custGeom>
            <a:avLst/>
            <a:gdLst/>
            <a:ahLst/>
            <a:cxnLst/>
            <a:rect l="l" t="t" r="r" b="b"/>
            <a:pathLst>
              <a:path w="10485" h="10486" extrusionOk="0">
                <a:moveTo>
                  <a:pt x="6171" y="3087"/>
                </a:moveTo>
                <a:lnTo>
                  <a:pt x="6171" y="3688"/>
                </a:lnTo>
                <a:lnTo>
                  <a:pt x="6771" y="3688"/>
                </a:lnTo>
                <a:lnTo>
                  <a:pt x="6771" y="4315"/>
                </a:lnTo>
                <a:lnTo>
                  <a:pt x="7399" y="4315"/>
                </a:lnTo>
                <a:lnTo>
                  <a:pt x="7399" y="4943"/>
                </a:lnTo>
                <a:lnTo>
                  <a:pt x="6771" y="4943"/>
                </a:lnTo>
                <a:lnTo>
                  <a:pt x="6771" y="5572"/>
                </a:lnTo>
                <a:lnTo>
                  <a:pt x="7399" y="5572"/>
                </a:lnTo>
                <a:lnTo>
                  <a:pt x="7399" y="6171"/>
                </a:lnTo>
                <a:lnTo>
                  <a:pt x="6771" y="6171"/>
                </a:lnTo>
                <a:lnTo>
                  <a:pt x="6771" y="6800"/>
                </a:lnTo>
                <a:lnTo>
                  <a:pt x="6171" y="6800"/>
                </a:lnTo>
                <a:lnTo>
                  <a:pt x="6171" y="7401"/>
                </a:lnTo>
                <a:lnTo>
                  <a:pt x="5542" y="7401"/>
                </a:lnTo>
                <a:lnTo>
                  <a:pt x="5542" y="6800"/>
                </a:lnTo>
                <a:lnTo>
                  <a:pt x="4942" y="6800"/>
                </a:lnTo>
                <a:lnTo>
                  <a:pt x="4942" y="7401"/>
                </a:lnTo>
                <a:lnTo>
                  <a:pt x="4313" y="7401"/>
                </a:lnTo>
                <a:lnTo>
                  <a:pt x="4313" y="6800"/>
                </a:lnTo>
                <a:lnTo>
                  <a:pt x="3712" y="6800"/>
                </a:lnTo>
                <a:lnTo>
                  <a:pt x="3712" y="6171"/>
                </a:lnTo>
                <a:lnTo>
                  <a:pt x="3085" y="6171"/>
                </a:lnTo>
                <a:lnTo>
                  <a:pt x="3085" y="5544"/>
                </a:lnTo>
                <a:lnTo>
                  <a:pt x="3712" y="5544"/>
                </a:lnTo>
                <a:lnTo>
                  <a:pt x="3712" y="4916"/>
                </a:lnTo>
                <a:lnTo>
                  <a:pt x="3085" y="4916"/>
                </a:lnTo>
                <a:lnTo>
                  <a:pt x="3085" y="4315"/>
                </a:lnTo>
                <a:lnTo>
                  <a:pt x="3712" y="4315"/>
                </a:lnTo>
                <a:lnTo>
                  <a:pt x="3712" y="3688"/>
                </a:lnTo>
                <a:lnTo>
                  <a:pt x="4313" y="3688"/>
                </a:lnTo>
                <a:lnTo>
                  <a:pt x="4313" y="3087"/>
                </a:lnTo>
                <a:lnTo>
                  <a:pt x="4942" y="3087"/>
                </a:lnTo>
                <a:lnTo>
                  <a:pt x="4942" y="3688"/>
                </a:lnTo>
                <a:lnTo>
                  <a:pt x="5542" y="3688"/>
                </a:lnTo>
                <a:lnTo>
                  <a:pt x="5542" y="3087"/>
                </a:lnTo>
                <a:close/>
                <a:moveTo>
                  <a:pt x="1850" y="1"/>
                </a:moveTo>
                <a:cubicBezTo>
                  <a:pt x="1340" y="1"/>
                  <a:pt x="925" y="416"/>
                  <a:pt x="925" y="926"/>
                </a:cubicBezTo>
                <a:cubicBezTo>
                  <a:pt x="925" y="1461"/>
                  <a:pt x="1366" y="1852"/>
                  <a:pt x="1851" y="1852"/>
                </a:cubicBezTo>
                <a:cubicBezTo>
                  <a:pt x="1983" y="1852"/>
                  <a:pt x="2118" y="1823"/>
                  <a:pt x="2249" y="1760"/>
                </a:cubicBezTo>
                <a:lnTo>
                  <a:pt x="2883" y="2395"/>
                </a:lnTo>
                <a:cubicBezTo>
                  <a:pt x="1293" y="3713"/>
                  <a:pt x="1089" y="6063"/>
                  <a:pt x="2419" y="7631"/>
                </a:cubicBezTo>
                <a:cubicBezTo>
                  <a:pt x="2164" y="7886"/>
                  <a:pt x="1831" y="8219"/>
                  <a:pt x="1592" y="8457"/>
                </a:cubicBezTo>
                <a:cubicBezTo>
                  <a:pt x="1427" y="8367"/>
                  <a:pt x="1253" y="8326"/>
                  <a:pt x="1083" y="8326"/>
                </a:cubicBezTo>
                <a:cubicBezTo>
                  <a:pt x="519" y="8326"/>
                  <a:pt x="0" y="8777"/>
                  <a:pt x="0" y="9406"/>
                </a:cubicBezTo>
                <a:cubicBezTo>
                  <a:pt x="0" y="10002"/>
                  <a:pt x="484" y="10485"/>
                  <a:pt x="1079" y="10485"/>
                </a:cubicBezTo>
                <a:cubicBezTo>
                  <a:pt x="1897" y="10485"/>
                  <a:pt x="2416" y="9606"/>
                  <a:pt x="2029" y="8893"/>
                </a:cubicBezTo>
                <a:lnTo>
                  <a:pt x="2854" y="8067"/>
                </a:lnTo>
                <a:cubicBezTo>
                  <a:pt x="3549" y="8656"/>
                  <a:pt x="4396" y="8944"/>
                  <a:pt x="5239" y="8944"/>
                </a:cubicBezTo>
                <a:cubicBezTo>
                  <a:pt x="5881" y="8944"/>
                  <a:pt x="6520" y="8777"/>
                  <a:pt x="7087" y="8449"/>
                </a:cubicBezTo>
                <a:lnTo>
                  <a:pt x="7799" y="9162"/>
                </a:lnTo>
                <a:cubicBezTo>
                  <a:pt x="7506" y="9773"/>
                  <a:pt x="7954" y="10485"/>
                  <a:pt x="8633" y="10485"/>
                </a:cubicBezTo>
                <a:cubicBezTo>
                  <a:pt x="9143" y="10485"/>
                  <a:pt x="9560" y="10070"/>
                  <a:pt x="9560" y="9560"/>
                </a:cubicBezTo>
                <a:cubicBezTo>
                  <a:pt x="9560" y="9026"/>
                  <a:pt x="9118" y="8635"/>
                  <a:pt x="8632" y="8635"/>
                </a:cubicBezTo>
                <a:cubicBezTo>
                  <a:pt x="8500" y="8635"/>
                  <a:pt x="8365" y="8663"/>
                  <a:pt x="8235" y="8726"/>
                </a:cubicBezTo>
                <a:lnTo>
                  <a:pt x="7601" y="8092"/>
                </a:lnTo>
                <a:cubicBezTo>
                  <a:pt x="9191" y="6773"/>
                  <a:pt x="9395" y="4424"/>
                  <a:pt x="8067" y="2855"/>
                </a:cubicBezTo>
                <a:cubicBezTo>
                  <a:pt x="8861" y="2061"/>
                  <a:pt x="8150" y="2771"/>
                  <a:pt x="8892" y="2029"/>
                </a:cubicBezTo>
                <a:cubicBezTo>
                  <a:pt x="9057" y="2119"/>
                  <a:pt x="9232" y="2160"/>
                  <a:pt x="9402" y="2160"/>
                </a:cubicBezTo>
                <a:cubicBezTo>
                  <a:pt x="9966" y="2160"/>
                  <a:pt x="10485" y="1710"/>
                  <a:pt x="10485" y="1081"/>
                </a:cubicBezTo>
                <a:cubicBezTo>
                  <a:pt x="10485" y="486"/>
                  <a:pt x="10000" y="1"/>
                  <a:pt x="9405" y="1"/>
                </a:cubicBezTo>
                <a:cubicBezTo>
                  <a:pt x="8587" y="1"/>
                  <a:pt x="8068" y="880"/>
                  <a:pt x="8456" y="1594"/>
                </a:cubicBezTo>
                <a:cubicBezTo>
                  <a:pt x="7722" y="2328"/>
                  <a:pt x="8422" y="1626"/>
                  <a:pt x="7630" y="2419"/>
                </a:cubicBezTo>
                <a:cubicBezTo>
                  <a:pt x="6935" y="1831"/>
                  <a:pt x="6087" y="1543"/>
                  <a:pt x="5243" y="1543"/>
                </a:cubicBezTo>
                <a:cubicBezTo>
                  <a:pt x="4602" y="1543"/>
                  <a:pt x="3964" y="1709"/>
                  <a:pt x="3397" y="2037"/>
                </a:cubicBezTo>
                <a:lnTo>
                  <a:pt x="2685" y="1324"/>
                </a:lnTo>
                <a:cubicBezTo>
                  <a:pt x="2978" y="715"/>
                  <a:pt x="2530" y="1"/>
                  <a:pt x="1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37"/>
          <p:cNvGrpSpPr/>
          <p:nvPr/>
        </p:nvGrpSpPr>
        <p:grpSpPr>
          <a:xfrm rot="-5400000">
            <a:off x="681702" y="-823119"/>
            <a:ext cx="1182802" cy="2546215"/>
            <a:chOff x="7350442" y="2608992"/>
            <a:chExt cx="777239" cy="1673160"/>
          </a:xfrm>
        </p:grpSpPr>
        <p:sp>
          <p:nvSpPr>
            <p:cNvPr id="425" name="Google Shape;425;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3" name="Google Shape;433;p37"/>
          <p:cNvGrpSpPr/>
          <p:nvPr/>
        </p:nvGrpSpPr>
        <p:grpSpPr>
          <a:xfrm rot="5400000" flipH="1">
            <a:off x="7363145" y="-827538"/>
            <a:ext cx="1182802" cy="2555083"/>
            <a:chOff x="7350442" y="2608992"/>
            <a:chExt cx="777239" cy="1673160"/>
          </a:xfrm>
        </p:grpSpPr>
        <p:sp>
          <p:nvSpPr>
            <p:cNvPr id="434" name="Google Shape;434;p3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3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3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3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3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3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3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3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2" name="Google Shape;442;p37"/>
          <p:cNvSpPr txBox="1">
            <a:spLocks noGrp="1"/>
          </p:cNvSpPr>
          <p:nvPr>
            <p:ph type="title" idx="8"/>
          </p:nvPr>
        </p:nvSpPr>
        <p:spPr>
          <a:xfrm>
            <a:off x="6906208" y="1981846"/>
            <a:ext cx="13221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Accurate Results using AI</a:t>
            </a:r>
            <a:endParaRPr dirty="0"/>
          </a:p>
        </p:txBody>
      </p:sp>
      <p:sp>
        <p:nvSpPr>
          <p:cNvPr id="443" name="Google Shape;443;p37"/>
          <p:cNvSpPr txBox="1">
            <a:spLocks noGrp="1"/>
          </p:cNvSpPr>
          <p:nvPr>
            <p:ph type="title" idx="4"/>
          </p:nvPr>
        </p:nvSpPr>
        <p:spPr>
          <a:xfrm>
            <a:off x="1495425" y="3329975"/>
            <a:ext cx="1669004" cy="3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USER </a:t>
            </a:r>
            <a:br>
              <a:rPr lang="en" dirty="0"/>
            </a:br>
            <a:r>
              <a:rPr lang="en" dirty="0"/>
              <a:t>FRIENDLINESS</a:t>
            </a:r>
            <a:endParaRPr dirty="0"/>
          </a:p>
        </p:txBody>
      </p:sp>
      <p:sp>
        <p:nvSpPr>
          <p:cNvPr id="445" name="Google Shape;445;p37"/>
          <p:cNvSpPr txBox="1">
            <a:spLocks noGrp="1"/>
          </p:cNvSpPr>
          <p:nvPr>
            <p:ph type="title" idx="6"/>
          </p:nvPr>
        </p:nvSpPr>
        <p:spPr>
          <a:xfrm>
            <a:off x="4068627" y="3412642"/>
            <a:ext cx="1989292"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MULTI</a:t>
            </a:r>
            <a:br>
              <a:rPr lang="en-IN" dirty="0"/>
            </a:br>
            <a:r>
              <a:rPr lang="en-IN" dirty="0"/>
              <a:t>CODE ARCHITECTURE</a:t>
            </a:r>
            <a:endParaRPr dirty="0"/>
          </a:p>
        </p:txBody>
      </p:sp>
      <p:sp>
        <p:nvSpPr>
          <p:cNvPr id="447" name="Google Shape;447;p37"/>
          <p:cNvSpPr txBox="1">
            <a:spLocks noGrp="1"/>
          </p:cNvSpPr>
          <p:nvPr>
            <p:ph type="title" idx="13"/>
          </p:nvPr>
        </p:nvSpPr>
        <p:spPr>
          <a:xfrm>
            <a:off x="6927675" y="3329974"/>
            <a:ext cx="1322100" cy="36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Innovation</a:t>
            </a:r>
            <a:endParaRPr dirty="0"/>
          </a:p>
        </p:txBody>
      </p:sp>
      <p:sp>
        <p:nvSpPr>
          <p:cNvPr id="448" name="Google Shape;448;p37"/>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KEY </a:t>
            </a:r>
            <a:r>
              <a:rPr lang="en">
                <a:solidFill>
                  <a:schemeClr val="accent1"/>
                </a:solidFill>
              </a:rPr>
              <a:t>FEATURES</a:t>
            </a:r>
            <a:endParaRPr>
              <a:solidFill>
                <a:schemeClr val="accent1"/>
              </a:solidFill>
            </a:endParaRPr>
          </a:p>
        </p:txBody>
      </p:sp>
      <p:sp>
        <p:nvSpPr>
          <p:cNvPr id="449" name="Google Shape;449;p37"/>
          <p:cNvSpPr txBox="1">
            <a:spLocks noGrp="1"/>
          </p:cNvSpPr>
          <p:nvPr>
            <p:ph type="title" idx="2"/>
          </p:nvPr>
        </p:nvSpPr>
        <p:spPr>
          <a:xfrm>
            <a:off x="4068627" y="1599974"/>
            <a:ext cx="2128404" cy="10584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dirty="0"/>
              <a:t>Modern AI Analytical Technologies used</a:t>
            </a:r>
            <a:endParaRPr sz="1900" dirty="0"/>
          </a:p>
        </p:txBody>
      </p:sp>
      <p:sp>
        <p:nvSpPr>
          <p:cNvPr id="452" name="Google Shape;452;p37"/>
          <p:cNvSpPr txBox="1">
            <a:spLocks noGrp="1"/>
          </p:cNvSpPr>
          <p:nvPr>
            <p:ph type="subTitle" idx="14"/>
          </p:nvPr>
        </p:nvSpPr>
        <p:spPr>
          <a:xfrm>
            <a:off x="6927675" y="3733375"/>
            <a:ext cx="1322100" cy="6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IOT-AI-ML-DATA</a:t>
            </a:r>
            <a:endParaRPr sz="1200" dirty="0"/>
          </a:p>
        </p:txBody>
      </p:sp>
      <p:sp>
        <p:nvSpPr>
          <p:cNvPr id="453" name="Google Shape;453;p37"/>
          <p:cNvSpPr/>
          <p:nvPr/>
        </p:nvSpPr>
        <p:spPr>
          <a:xfrm>
            <a:off x="1094120" y="1797503"/>
            <a:ext cx="81398" cy="81354"/>
          </a:xfrm>
          <a:custGeom>
            <a:avLst/>
            <a:gdLst/>
            <a:ahLst/>
            <a:cxnLst/>
            <a:rect l="l" t="t" r="r" b="b"/>
            <a:pathLst>
              <a:path w="1858" h="1857" extrusionOk="0">
                <a:moveTo>
                  <a:pt x="1229" y="628"/>
                </a:moveTo>
                <a:lnTo>
                  <a:pt x="1229" y="1255"/>
                </a:lnTo>
                <a:lnTo>
                  <a:pt x="601" y="1255"/>
                </a:lnTo>
                <a:lnTo>
                  <a:pt x="601" y="628"/>
                </a:lnTo>
                <a:close/>
                <a:moveTo>
                  <a:pt x="0" y="0"/>
                </a:moveTo>
                <a:lnTo>
                  <a:pt x="0" y="1856"/>
                </a:lnTo>
                <a:lnTo>
                  <a:pt x="1858" y="1856"/>
                </a:lnTo>
                <a:lnTo>
                  <a:pt x="1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7"/>
          <p:cNvGrpSpPr/>
          <p:nvPr/>
        </p:nvGrpSpPr>
        <p:grpSpPr>
          <a:xfrm>
            <a:off x="3654702" y="1599222"/>
            <a:ext cx="337060" cy="477866"/>
            <a:chOff x="5663302" y="1522010"/>
            <a:chExt cx="260057" cy="368667"/>
          </a:xfrm>
        </p:grpSpPr>
        <p:sp>
          <p:nvSpPr>
            <p:cNvPr id="455" name="Google Shape;455;p37"/>
            <p:cNvSpPr/>
            <p:nvPr/>
          </p:nvSpPr>
          <p:spPr>
            <a:xfrm>
              <a:off x="5728484" y="1760141"/>
              <a:ext cx="194802" cy="130536"/>
            </a:xfrm>
            <a:custGeom>
              <a:avLst/>
              <a:gdLst/>
              <a:ahLst/>
              <a:cxnLst/>
              <a:rect l="l" t="t" r="r" b="b"/>
              <a:pathLst>
                <a:path w="5544" h="3715" extrusionOk="0">
                  <a:moveTo>
                    <a:pt x="1" y="1"/>
                  </a:moveTo>
                  <a:lnTo>
                    <a:pt x="1" y="2570"/>
                  </a:lnTo>
                  <a:lnTo>
                    <a:pt x="759" y="3714"/>
                  </a:lnTo>
                  <a:lnTo>
                    <a:pt x="1858" y="3714"/>
                  </a:lnTo>
                  <a:lnTo>
                    <a:pt x="1858" y="2608"/>
                  </a:lnTo>
                  <a:lnTo>
                    <a:pt x="1229" y="1990"/>
                  </a:lnTo>
                  <a:lnTo>
                    <a:pt x="1229" y="628"/>
                  </a:lnTo>
                  <a:lnTo>
                    <a:pt x="1830" y="628"/>
                  </a:lnTo>
                  <a:lnTo>
                    <a:pt x="1830" y="1735"/>
                  </a:lnTo>
                  <a:lnTo>
                    <a:pt x="2458" y="2352"/>
                  </a:lnTo>
                  <a:lnTo>
                    <a:pt x="2458" y="3714"/>
                  </a:lnTo>
                  <a:lnTo>
                    <a:pt x="3087" y="3714"/>
                  </a:lnTo>
                  <a:lnTo>
                    <a:pt x="3087" y="2353"/>
                  </a:lnTo>
                  <a:lnTo>
                    <a:pt x="3714" y="1736"/>
                  </a:lnTo>
                  <a:lnTo>
                    <a:pt x="3714" y="628"/>
                  </a:lnTo>
                  <a:lnTo>
                    <a:pt x="4315" y="628"/>
                  </a:lnTo>
                  <a:lnTo>
                    <a:pt x="4315" y="1990"/>
                  </a:lnTo>
                  <a:lnTo>
                    <a:pt x="3714" y="2608"/>
                  </a:lnTo>
                  <a:lnTo>
                    <a:pt x="3714" y="3714"/>
                  </a:lnTo>
                  <a:lnTo>
                    <a:pt x="4785" y="3714"/>
                  </a:lnTo>
                  <a:lnTo>
                    <a:pt x="5544" y="2570"/>
                  </a:lnTo>
                  <a:lnTo>
                    <a:pt x="55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728484" y="1554618"/>
              <a:ext cx="32643" cy="79797"/>
            </a:xfrm>
            <a:custGeom>
              <a:avLst/>
              <a:gdLst/>
              <a:ahLst/>
              <a:cxnLst/>
              <a:rect l="l" t="t" r="r" b="b"/>
              <a:pathLst>
                <a:path w="929" h="2271" extrusionOk="0">
                  <a:moveTo>
                    <a:pt x="464" y="0"/>
                  </a:moveTo>
                  <a:cubicBezTo>
                    <a:pt x="208" y="0"/>
                    <a:pt x="1" y="208"/>
                    <a:pt x="1" y="463"/>
                  </a:cubicBezTo>
                  <a:lnTo>
                    <a:pt x="1" y="2270"/>
                  </a:lnTo>
                  <a:cubicBezTo>
                    <a:pt x="149" y="2200"/>
                    <a:pt x="308" y="2166"/>
                    <a:pt x="464" y="2166"/>
                  </a:cubicBezTo>
                  <a:cubicBezTo>
                    <a:pt x="625" y="2166"/>
                    <a:pt x="784" y="2202"/>
                    <a:pt x="929" y="2270"/>
                  </a:cubicBezTo>
                  <a:lnTo>
                    <a:pt x="929" y="472"/>
                  </a:lnTo>
                  <a:cubicBezTo>
                    <a:pt x="929" y="252"/>
                    <a:pt x="752" y="36"/>
                    <a:pt x="533" y="5"/>
                  </a:cubicBezTo>
                  <a:cubicBezTo>
                    <a:pt x="510" y="2"/>
                    <a:pt x="487" y="0"/>
                    <a:pt x="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782210" y="1522010"/>
              <a:ext cx="32643" cy="112440"/>
            </a:xfrm>
            <a:custGeom>
              <a:avLst/>
              <a:gdLst/>
              <a:ahLst/>
              <a:cxnLst/>
              <a:rect l="l" t="t" r="r" b="b"/>
              <a:pathLst>
                <a:path w="929" h="3200" extrusionOk="0">
                  <a:moveTo>
                    <a:pt x="466" y="0"/>
                  </a:moveTo>
                  <a:cubicBezTo>
                    <a:pt x="209" y="0"/>
                    <a:pt x="1" y="209"/>
                    <a:pt x="1" y="465"/>
                  </a:cubicBezTo>
                  <a:lnTo>
                    <a:pt x="1" y="3200"/>
                  </a:lnTo>
                  <a:cubicBezTo>
                    <a:pt x="148" y="3130"/>
                    <a:pt x="307" y="3095"/>
                    <a:pt x="465" y="3095"/>
                  </a:cubicBezTo>
                  <a:cubicBezTo>
                    <a:pt x="624" y="3095"/>
                    <a:pt x="782" y="3130"/>
                    <a:pt x="929" y="3200"/>
                  </a:cubicBezTo>
                  <a:lnTo>
                    <a:pt x="929" y="474"/>
                  </a:lnTo>
                  <a:cubicBezTo>
                    <a:pt x="929" y="254"/>
                    <a:pt x="752" y="36"/>
                    <a:pt x="533" y="5"/>
                  </a:cubicBezTo>
                  <a:cubicBezTo>
                    <a:pt x="510" y="2"/>
                    <a:pt x="488" y="0"/>
                    <a:pt x="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836920" y="1543726"/>
              <a:ext cx="32643" cy="90725"/>
            </a:xfrm>
            <a:custGeom>
              <a:avLst/>
              <a:gdLst/>
              <a:ahLst/>
              <a:cxnLst/>
              <a:rect l="l" t="t" r="r" b="b"/>
              <a:pathLst>
                <a:path w="929" h="2582" extrusionOk="0">
                  <a:moveTo>
                    <a:pt x="464" y="1"/>
                  </a:moveTo>
                  <a:cubicBezTo>
                    <a:pt x="208" y="1"/>
                    <a:pt x="1" y="209"/>
                    <a:pt x="1" y="465"/>
                  </a:cubicBezTo>
                  <a:lnTo>
                    <a:pt x="1" y="2582"/>
                  </a:lnTo>
                  <a:cubicBezTo>
                    <a:pt x="147" y="2512"/>
                    <a:pt x="306" y="2477"/>
                    <a:pt x="465" y="2477"/>
                  </a:cubicBezTo>
                  <a:cubicBezTo>
                    <a:pt x="624" y="2477"/>
                    <a:pt x="782" y="2512"/>
                    <a:pt x="929" y="2582"/>
                  </a:cubicBezTo>
                  <a:lnTo>
                    <a:pt x="929" y="474"/>
                  </a:lnTo>
                  <a:cubicBezTo>
                    <a:pt x="929" y="253"/>
                    <a:pt x="752" y="37"/>
                    <a:pt x="533" y="6"/>
                  </a:cubicBezTo>
                  <a:cubicBezTo>
                    <a:pt x="510" y="2"/>
                    <a:pt x="487" y="1"/>
                    <a:pt x="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5890646" y="1565441"/>
              <a:ext cx="32643" cy="68975"/>
            </a:xfrm>
            <a:custGeom>
              <a:avLst/>
              <a:gdLst/>
              <a:ahLst/>
              <a:cxnLst/>
              <a:rect l="l" t="t" r="r" b="b"/>
              <a:pathLst>
                <a:path w="929" h="1963" extrusionOk="0">
                  <a:moveTo>
                    <a:pt x="465" y="1"/>
                  </a:moveTo>
                  <a:cubicBezTo>
                    <a:pt x="209" y="1"/>
                    <a:pt x="1" y="209"/>
                    <a:pt x="1" y="465"/>
                  </a:cubicBezTo>
                  <a:lnTo>
                    <a:pt x="1" y="1962"/>
                  </a:lnTo>
                  <a:cubicBezTo>
                    <a:pt x="148" y="1891"/>
                    <a:pt x="306" y="1857"/>
                    <a:pt x="463" y="1857"/>
                  </a:cubicBezTo>
                  <a:cubicBezTo>
                    <a:pt x="624" y="1857"/>
                    <a:pt x="784" y="1893"/>
                    <a:pt x="929" y="1962"/>
                  </a:cubicBezTo>
                  <a:lnTo>
                    <a:pt x="929" y="465"/>
                  </a:lnTo>
                  <a:cubicBezTo>
                    <a:pt x="929" y="209"/>
                    <a:pt x="720"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5728308"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8"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5782491" y="1652232"/>
              <a:ext cx="32537" cy="32537"/>
            </a:xfrm>
            <a:custGeom>
              <a:avLst/>
              <a:gdLst/>
              <a:ahLst/>
              <a:cxnLst/>
              <a:rect l="l" t="t" r="r" b="b"/>
              <a:pathLst>
                <a:path w="926" h="926" extrusionOk="0">
                  <a:moveTo>
                    <a:pt x="463" y="1"/>
                  </a:moveTo>
                  <a:cubicBezTo>
                    <a:pt x="207" y="1"/>
                    <a:pt x="0" y="207"/>
                    <a:pt x="0" y="463"/>
                  </a:cubicBezTo>
                  <a:cubicBezTo>
                    <a:pt x="0" y="719"/>
                    <a:pt x="207" y="926"/>
                    <a:pt x="463" y="926"/>
                  </a:cubicBezTo>
                  <a:cubicBezTo>
                    <a:pt x="717" y="926"/>
                    <a:pt x="925" y="719"/>
                    <a:pt x="925" y="463"/>
                  </a:cubicBezTo>
                  <a:cubicBezTo>
                    <a:pt x="925" y="207"/>
                    <a:pt x="717"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5890822" y="1652232"/>
              <a:ext cx="32537" cy="32537"/>
            </a:xfrm>
            <a:custGeom>
              <a:avLst/>
              <a:gdLst/>
              <a:ahLst/>
              <a:cxnLst/>
              <a:rect l="l" t="t" r="r" b="b"/>
              <a:pathLst>
                <a:path w="926" h="926" extrusionOk="0">
                  <a:moveTo>
                    <a:pt x="463" y="1"/>
                  </a:moveTo>
                  <a:cubicBezTo>
                    <a:pt x="208" y="1"/>
                    <a:pt x="0" y="207"/>
                    <a:pt x="0" y="463"/>
                  </a:cubicBezTo>
                  <a:cubicBezTo>
                    <a:pt x="0" y="719"/>
                    <a:pt x="207" y="926"/>
                    <a:pt x="463" y="926"/>
                  </a:cubicBezTo>
                  <a:cubicBezTo>
                    <a:pt x="718"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5836604" y="1652232"/>
              <a:ext cx="32537" cy="32537"/>
            </a:xfrm>
            <a:custGeom>
              <a:avLst/>
              <a:gdLst/>
              <a:ahLst/>
              <a:cxnLst/>
              <a:rect l="l" t="t" r="r" b="b"/>
              <a:pathLst>
                <a:path w="926" h="926" extrusionOk="0">
                  <a:moveTo>
                    <a:pt x="463" y="1"/>
                  </a:moveTo>
                  <a:cubicBezTo>
                    <a:pt x="209" y="1"/>
                    <a:pt x="1" y="207"/>
                    <a:pt x="1" y="463"/>
                  </a:cubicBezTo>
                  <a:cubicBezTo>
                    <a:pt x="1" y="719"/>
                    <a:pt x="209" y="926"/>
                    <a:pt x="463" y="926"/>
                  </a:cubicBezTo>
                  <a:cubicBezTo>
                    <a:pt x="719" y="926"/>
                    <a:pt x="926" y="719"/>
                    <a:pt x="926" y="463"/>
                  </a:cubicBezTo>
                  <a:cubicBezTo>
                    <a:pt x="926" y="207"/>
                    <a:pt x="719"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5663302" y="1630517"/>
              <a:ext cx="32608" cy="36332"/>
            </a:xfrm>
            <a:custGeom>
              <a:avLst/>
              <a:gdLst/>
              <a:ahLst/>
              <a:cxnLst/>
              <a:rect l="l" t="t" r="r" b="b"/>
              <a:pathLst>
                <a:path w="928" h="1034" extrusionOk="0">
                  <a:moveTo>
                    <a:pt x="463" y="1"/>
                  </a:moveTo>
                  <a:cubicBezTo>
                    <a:pt x="207" y="1"/>
                    <a:pt x="0" y="209"/>
                    <a:pt x="0" y="464"/>
                  </a:cubicBezTo>
                  <a:lnTo>
                    <a:pt x="0" y="1034"/>
                  </a:lnTo>
                  <a:cubicBezTo>
                    <a:pt x="145" y="964"/>
                    <a:pt x="304" y="929"/>
                    <a:pt x="463" y="929"/>
                  </a:cubicBezTo>
                  <a:cubicBezTo>
                    <a:pt x="621" y="929"/>
                    <a:pt x="780" y="963"/>
                    <a:pt x="928" y="1034"/>
                  </a:cubicBezTo>
                  <a:lnTo>
                    <a:pt x="928" y="473"/>
                  </a:lnTo>
                  <a:cubicBezTo>
                    <a:pt x="928" y="253"/>
                    <a:pt x="751" y="37"/>
                    <a:pt x="532" y="6"/>
                  </a:cubicBezTo>
                  <a:cubicBezTo>
                    <a:pt x="509" y="3"/>
                    <a:pt x="486"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5663302" y="1684735"/>
              <a:ext cx="32537" cy="32537"/>
            </a:xfrm>
            <a:custGeom>
              <a:avLst/>
              <a:gdLst/>
              <a:ahLst/>
              <a:cxnLst/>
              <a:rect l="l" t="t" r="r" b="b"/>
              <a:pathLst>
                <a:path w="926" h="926" extrusionOk="0">
                  <a:moveTo>
                    <a:pt x="463" y="1"/>
                  </a:moveTo>
                  <a:cubicBezTo>
                    <a:pt x="207" y="1"/>
                    <a:pt x="0" y="209"/>
                    <a:pt x="0" y="463"/>
                  </a:cubicBezTo>
                  <a:cubicBezTo>
                    <a:pt x="0" y="719"/>
                    <a:pt x="207" y="926"/>
                    <a:pt x="463" y="926"/>
                  </a:cubicBezTo>
                  <a:cubicBezTo>
                    <a:pt x="717" y="926"/>
                    <a:pt x="925" y="719"/>
                    <a:pt x="925" y="463"/>
                  </a:cubicBezTo>
                  <a:cubicBezTo>
                    <a:pt x="925" y="207"/>
                    <a:pt x="718" y="1"/>
                    <a:pt x="4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5728484" y="1702866"/>
              <a:ext cx="32643" cy="36192"/>
            </a:xfrm>
            <a:custGeom>
              <a:avLst/>
              <a:gdLst/>
              <a:ahLst/>
              <a:cxnLst/>
              <a:rect l="l" t="t" r="r" b="b"/>
              <a:pathLst>
                <a:path w="929" h="1030" extrusionOk="0">
                  <a:moveTo>
                    <a:pt x="1" y="1"/>
                  </a:moveTo>
                  <a:lnTo>
                    <a:pt x="1" y="1030"/>
                  </a:lnTo>
                  <a:lnTo>
                    <a:pt x="929" y="1030"/>
                  </a:lnTo>
                  <a:lnTo>
                    <a:pt x="929" y="1"/>
                  </a:lnTo>
                  <a:cubicBezTo>
                    <a:pt x="784" y="69"/>
                    <a:pt x="624" y="105"/>
                    <a:pt x="464" y="105"/>
                  </a:cubicBezTo>
                  <a:cubicBezTo>
                    <a:pt x="307" y="105"/>
                    <a:pt x="149"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578221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6" y="105"/>
                    <a:pt x="148"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5836920" y="1702866"/>
              <a:ext cx="32643" cy="36192"/>
            </a:xfrm>
            <a:custGeom>
              <a:avLst/>
              <a:gdLst/>
              <a:ahLst/>
              <a:cxnLst/>
              <a:rect l="l" t="t" r="r" b="b"/>
              <a:pathLst>
                <a:path w="929" h="1030" extrusionOk="0">
                  <a:moveTo>
                    <a:pt x="1" y="1"/>
                  </a:moveTo>
                  <a:lnTo>
                    <a:pt x="1" y="1030"/>
                  </a:lnTo>
                  <a:lnTo>
                    <a:pt x="929" y="1030"/>
                  </a:lnTo>
                  <a:lnTo>
                    <a:pt x="929" y="1"/>
                  </a:lnTo>
                  <a:cubicBezTo>
                    <a:pt x="782" y="70"/>
                    <a:pt x="623" y="105"/>
                    <a:pt x="464" y="105"/>
                  </a:cubicBezTo>
                  <a:cubicBezTo>
                    <a:pt x="305" y="105"/>
                    <a:pt x="147" y="7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5890646" y="1702866"/>
              <a:ext cx="32643" cy="36192"/>
            </a:xfrm>
            <a:custGeom>
              <a:avLst/>
              <a:gdLst/>
              <a:ahLst/>
              <a:cxnLst/>
              <a:rect l="l" t="t" r="r" b="b"/>
              <a:pathLst>
                <a:path w="929" h="1030" extrusionOk="0">
                  <a:moveTo>
                    <a:pt x="1" y="1"/>
                  </a:moveTo>
                  <a:lnTo>
                    <a:pt x="1" y="1030"/>
                  </a:lnTo>
                  <a:lnTo>
                    <a:pt x="929" y="1030"/>
                  </a:lnTo>
                  <a:lnTo>
                    <a:pt x="929" y="1"/>
                  </a:lnTo>
                  <a:cubicBezTo>
                    <a:pt x="784" y="69"/>
                    <a:pt x="625" y="105"/>
                    <a:pt x="464" y="105"/>
                  </a:cubicBezTo>
                  <a:cubicBezTo>
                    <a:pt x="308" y="105"/>
                    <a:pt x="150" y="7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5673879" y="1727498"/>
              <a:ext cx="32608" cy="49544"/>
            </a:xfrm>
            <a:custGeom>
              <a:avLst/>
              <a:gdLst/>
              <a:ahLst/>
              <a:cxnLst/>
              <a:rect l="l" t="t" r="r" b="b"/>
              <a:pathLst>
                <a:path w="928" h="1410" extrusionOk="0">
                  <a:moveTo>
                    <a:pt x="927" y="0"/>
                  </a:moveTo>
                  <a:cubicBezTo>
                    <a:pt x="724" y="208"/>
                    <a:pt x="449" y="325"/>
                    <a:pt x="158" y="325"/>
                  </a:cubicBezTo>
                  <a:cubicBezTo>
                    <a:pt x="106" y="325"/>
                    <a:pt x="54" y="322"/>
                    <a:pt x="1" y="314"/>
                  </a:cubicBezTo>
                  <a:lnTo>
                    <a:pt x="1" y="314"/>
                  </a:lnTo>
                  <a:lnTo>
                    <a:pt x="927" y="1410"/>
                  </a:lnTo>
                  <a:lnTo>
                    <a:pt x="9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905157" y="3342903"/>
            <a:ext cx="459361" cy="450505"/>
            <a:chOff x="3162241" y="3336368"/>
            <a:chExt cx="375694" cy="368421"/>
          </a:xfrm>
        </p:grpSpPr>
        <p:sp>
          <p:nvSpPr>
            <p:cNvPr id="472" name="Google Shape;472;p37"/>
            <p:cNvSpPr/>
            <p:nvPr/>
          </p:nvSpPr>
          <p:spPr>
            <a:xfrm>
              <a:off x="3272680" y="3382434"/>
              <a:ext cx="61139" cy="61174"/>
            </a:xfrm>
            <a:custGeom>
              <a:avLst/>
              <a:gdLst/>
              <a:ahLst/>
              <a:cxnLst/>
              <a:rect l="l" t="t" r="r" b="b"/>
              <a:pathLst>
                <a:path w="1740" h="1741" extrusionOk="0">
                  <a:moveTo>
                    <a:pt x="871" y="0"/>
                  </a:moveTo>
                  <a:lnTo>
                    <a:pt x="1" y="870"/>
                  </a:lnTo>
                  <a:lnTo>
                    <a:pt x="871" y="1740"/>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226860" y="3336649"/>
              <a:ext cx="61139" cy="61104"/>
            </a:xfrm>
            <a:custGeom>
              <a:avLst/>
              <a:gdLst/>
              <a:ahLst/>
              <a:cxnLst/>
              <a:rect l="l" t="t" r="r" b="b"/>
              <a:pathLst>
                <a:path w="1740" h="1739" extrusionOk="0">
                  <a:moveTo>
                    <a:pt x="871" y="0"/>
                  </a:moveTo>
                  <a:lnTo>
                    <a:pt x="1" y="869"/>
                  </a:lnTo>
                  <a:lnTo>
                    <a:pt x="871" y="1739"/>
                  </a:lnTo>
                  <a:lnTo>
                    <a:pt x="1739" y="869"/>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181040" y="3382434"/>
              <a:ext cx="61104" cy="61174"/>
            </a:xfrm>
            <a:custGeom>
              <a:avLst/>
              <a:gdLst/>
              <a:ahLst/>
              <a:cxnLst/>
              <a:rect l="l" t="t" r="r" b="b"/>
              <a:pathLst>
                <a:path w="1739" h="1741" extrusionOk="0">
                  <a:moveTo>
                    <a:pt x="870" y="0"/>
                  </a:moveTo>
                  <a:lnTo>
                    <a:pt x="0" y="870"/>
                  </a:lnTo>
                  <a:lnTo>
                    <a:pt x="870" y="1740"/>
                  </a:lnTo>
                  <a:lnTo>
                    <a:pt x="1739" y="870"/>
                  </a:lnTo>
                  <a:lnTo>
                    <a:pt x="8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226860" y="3428254"/>
              <a:ext cx="61139" cy="61104"/>
            </a:xfrm>
            <a:custGeom>
              <a:avLst/>
              <a:gdLst/>
              <a:ahLst/>
              <a:cxnLst/>
              <a:rect l="l" t="t" r="r" b="b"/>
              <a:pathLst>
                <a:path w="1740" h="1739" extrusionOk="0">
                  <a:moveTo>
                    <a:pt x="871" y="0"/>
                  </a:moveTo>
                  <a:lnTo>
                    <a:pt x="1" y="870"/>
                  </a:lnTo>
                  <a:lnTo>
                    <a:pt x="871" y="1739"/>
                  </a:lnTo>
                  <a:lnTo>
                    <a:pt x="1739" y="870"/>
                  </a:lnTo>
                  <a:lnTo>
                    <a:pt x="8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425425" y="3535214"/>
              <a:ext cx="61139" cy="61139"/>
            </a:xfrm>
            <a:custGeom>
              <a:avLst/>
              <a:gdLst/>
              <a:ahLst/>
              <a:cxnLst/>
              <a:rect l="l" t="t" r="r" b="b"/>
              <a:pathLst>
                <a:path w="1740" h="1740" extrusionOk="0">
                  <a:moveTo>
                    <a:pt x="869" y="1"/>
                  </a:moveTo>
                  <a:lnTo>
                    <a:pt x="1" y="869"/>
                  </a:lnTo>
                  <a:lnTo>
                    <a:pt x="869" y="1739"/>
                  </a:lnTo>
                  <a:lnTo>
                    <a:pt x="1739" y="869"/>
                  </a:lnTo>
                  <a:lnTo>
                    <a:pt x="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425390" y="3626819"/>
              <a:ext cx="61174" cy="61174"/>
            </a:xfrm>
            <a:custGeom>
              <a:avLst/>
              <a:gdLst/>
              <a:ahLst/>
              <a:cxnLst/>
              <a:rect l="l" t="t" r="r" b="b"/>
              <a:pathLst>
                <a:path w="1741" h="1741" extrusionOk="0">
                  <a:moveTo>
                    <a:pt x="870" y="1"/>
                  </a:moveTo>
                  <a:lnTo>
                    <a:pt x="0" y="871"/>
                  </a:lnTo>
                  <a:lnTo>
                    <a:pt x="870" y="1740"/>
                  </a:lnTo>
                  <a:lnTo>
                    <a:pt x="1740" y="871"/>
                  </a:lnTo>
                  <a:lnTo>
                    <a:pt x="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471210" y="3581034"/>
              <a:ext cx="61174" cy="61139"/>
            </a:xfrm>
            <a:custGeom>
              <a:avLst/>
              <a:gdLst/>
              <a:ahLst/>
              <a:cxnLst/>
              <a:rect l="l" t="t" r="r" b="b"/>
              <a:pathLst>
                <a:path w="1741" h="1740" extrusionOk="0">
                  <a:moveTo>
                    <a:pt x="871" y="1"/>
                  </a:moveTo>
                  <a:lnTo>
                    <a:pt x="1" y="869"/>
                  </a:lnTo>
                  <a:lnTo>
                    <a:pt x="871" y="1739"/>
                  </a:lnTo>
                  <a:lnTo>
                    <a:pt x="1741" y="869"/>
                  </a:lnTo>
                  <a:lnTo>
                    <a:pt x="8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379605" y="3580999"/>
              <a:ext cx="61139" cy="61174"/>
            </a:xfrm>
            <a:custGeom>
              <a:avLst/>
              <a:gdLst/>
              <a:ahLst/>
              <a:cxnLst/>
              <a:rect l="l" t="t" r="r" b="b"/>
              <a:pathLst>
                <a:path w="1740" h="1741" extrusionOk="0">
                  <a:moveTo>
                    <a:pt x="869" y="0"/>
                  </a:moveTo>
                  <a:lnTo>
                    <a:pt x="1" y="870"/>
                  </a:lnTo>
                  <a:lnTo>
                    <a:pt x="869" y="1740"/>
                  </a:lnTo>
                  <a:lnTo>
                    <a:pt x="1739" y="870"/>
                  </a:lnTo>
                  <a:lnTo>
                    <a:pt x="8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364074" y="3336368"/>
              <a:ext cx="173860" cy="168555"/>
            </a:xfrm>
            <a:custGeom>
              <a:avLst/>
              <a:gdLst/>
              <a:ahLst/>
              <a:cxnLst/>
              <a:rect l="l" t="t" r="r" b="b"/>
              <a:pathLst>
                <a:path w="4948" h="4797" extrusionOk="0">
                  <a:moveTo>
                    <a:pt x="3262" y="1"/>
                  </a:moveTo>
                  <a:cubicBezTo>
                    <a:pt x="2868" y="1"/>
                    <a:pt x="2475" y="150"/>
                    <a:pt x="2175" y="450"/>
                  </a:cubicBezTo>
                  <a:lnTo>
                    <a:pt x="1522" y="1101"/>
                  </a:lnTo>
                  <a:lnTo>
                    <a:pt x="2392" y="1971"/>
                  </a:lnTo>
                  <a:lnTo>
                    <a:pt x="1958" y="2406"/>
                  </a:lnTo>
                  <a:lnTo>
                    <a:pt x="871" y="1319"/>
                  </a:lnTo>
                  <a:lnTo>
                    <a:pt x="1" y="2189"/>
                  </a:lnTo>
                  <a:lnTo>
                    <a:pt x="2609" y="4797"/>
                  </a:lnTo>
                  <a:lnTo>
                    <a:pt x="3479" y="3927"/>
                  </a:lnTo>
                  <a:lnTo>
                    <a:pt x="2392" y="2841"/>
                  </a:lnTo>
                  <a:lnTo>
                    <a:pt x="2826" y="2406"/>
                  </a:lnTo>
                  <a:lnTo>
                    <a:pt x="3696" y="3276"/>
                  </a:lnTo>
                  <a:lnTo>
                    <a:pt x="4349" y="2623"/>
                  </a:lnTo>
                  <a:cubicBezTo>
                    <a:pt x="4947" y="2023"/>
                    <a:pt x="4947" y="1049"/>
                    <a:pt x="4349" y="450"/>
                  </a:cubicBezTo>
                  <a:cubicBezTo>
                    <a:pt x="4050" y="150"/>
                    <a:pt x="3656" y="1"/>
                    <a:pt x="3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50121" y="3428500"/>
              <a:ext cx="190410" cy="190410"/>
            </a:xfrm>
            <a:custGeom>
              <a:avLst/>
              <a:gdLst/>
              <a:ahLst/>
              <a:cxnLst/>
              <a:rect l="l" t="t" r="r" b="b"/>
              <a:pathLst>
                <a:path w="5419" h="5419" extrusionOk="0">
                  <a:moveTo>
                    <a:pt x="2810" y="1"/>
                  </a:moveTo>
                  <a:lnTo>
                    <a:pt x="1947" y="863"/>
                  </a:lnTo>
                  <a:lnTo>
                    <a:pt x="1513" y="428"/>
                  </a:lnTo>
                  <a:lnTo>
                    <a:pt x="1079" y="863"/>
                  </a:lnTo>
                  <a:lnTo>
                    <a:pt x="1513" y="1298"/>
                  </a:lnTo>
                  <a:lnTo>
                    <a:pt x="0" y="2810"/>
                  </a:lnTo>
                  <a:lnTo>
                    <a:pt x="2609" y="5418"/>
                  </a:lnTo>
                  <a:lnTo>
                    <a:pt x="4121" y="3906"/>
                  </a:lnTo>
                  <a:lnTo>
                    <a:pt x="4556" y="4340"/>
                  </a:lnTo>
                  <a:lnTo>
                    <a:pt x="4991" y="3906"/>
                  </a:lnTo>
                  <a:lnTo>
                    <a:pt x="4556" y="3472"/>
                  </a:lnTo>
                  <a:lnTo>
                    <a:pt x="5418" y="2609"/>
                  </a:lnTo>
                  <a:lnTo>
                    <a:pt x="28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162241" y="3565433"/>
              <a:ext cx="141358" cy="139355"/>
            </a:xfrm>
            <a:custGeom>
              <a:avLst/>
              <a:gdLst/>
              <a:ahLst/>
              <a:cxnLst/>
              <a:rect l="l" t="t" r="r" b="b"/>
              <a:pathLst>
                <a:path w="4023" h="3966" extrusionOk="0">
                  <a:moveTo>
                    <a:pt x="2719" y="0"/>
                  </a:moveTo>
                  <a:lnTo>
                    <a:pt x="2258" y="463"/>
                  </a:lnTo>
                  <a:cubicBezTo>
                    <a:pt x="2064" y="348"/>
                    <a:pt x="1847" y="291"/>
                    <a:pt x="1630" y="291"/>
                  </a:cubicBezTo>
                  <a:cubicBezTo>
                    <a:pt x="1315" y="291"/>
                    <a:pt x="1001" y="411"/>
                    <a:pt x="761" y="651"/>
                  </a:cubicBezTo>
                  <a:lnTo>
                    <a:pt x="1849" y="1740"/>
                  </a:lnTo>
                  <a:lnTo>
                    <a:pt x="1112" y="2476"/>
                  </a:lnTo>
                  <a:cubicBezTo>
                    <a:pt x="1026" y="2444"/>
                    <a:pt x="935" y="2428"/>
                    <a:pt x="843" y="2428"/>
                  </a:cubicBezTo>
                  <a:cubicBezTo>
                    <a:pt x="647" y="2428"/>
                    <a:pt x="451" y="2503"/>
                    <a:pt x="300" y="2653"/>
                  </a:cubicBezTo>
                  <a:cubicBezTo>
                    <a:pt x="0" y="2954"/>
                    <a:pt x="0" y="3441"/>
                    <a:pt x="300" y="3740"/>
                  </a:cubicBezTo>
                  <a:cubicBezTo>
                    <a:pt x="451" y="3890"/>
                    <a:pt x="647" y="3966"/>
                    <a:pt x="844" y="3966"/>
                  </a:cubicBezTo>
                  <a:cubicBezTo>
                    <a:pt x="1040" y="3966"/>
                    <a:pt x="1237" y="3890"/>
                    <a:pt x="1386" y="3740"/>
                  </a:cubicBezTo>
                  <a:cubicBezTo>
                    <a:pt x="1612" y="3514"/>
                    <a:pt x="1669" y="3183"/>
                    <a:pt x="1554" y="2905"/>
                  </a:cubicBezTo>
                  <a:lnTo>
                    <a:pt x="2284" y="2174"/>
                  </a:lnTo>
                  <a:lnTo>
                    <a:pt x="3370" y="3260"/>
                  </a:lnTo>
                  <a:cubicBezTo>
                    <a:pt x="3773" y="2855"/>
                    <a:pt x="3837" y="2238"/>
                    <a:pt x="3560" y="1767"/>
                  </a:cubicBezTo>
                  <a:lnTo>
                    <a:pt x="4023" y="1304"/>
                  </a:lnTo>
                  <a:lnTo>
                    <a:pt x="27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37"/>
          <p:cNvGrpSpPr/>
          <p:nvPr/>
        </p:nvGrpSpPr>
        <p:grpSpPr>
          <a:xfrm>
            <a:off x="3621229" y="3338518"/>
            <a:ext cx="459356" cy="459275"/>
            <a:chOff x="6423902" y="3336368"/>
            <a:chExt cx="368487" cy="368452"/>
          </a:xfrm>
        </p:grpSpPr>
        <p:sp>
          <p:nvSpPr>
            <p:cNvPr id="484" name="Google Shape;484;p37"/>
            <p:cNvSpPr/>
            <p:nvPr/>
          </p:nvSpPr>
          <p:spPr>
            <a:xfrm>
              <a:off x="6575629" y="3488094"/>
              <a:ext cx="65075" cy="65040"/>
            </a:xfrm>
            <a:custGeom>
              <a:avLst/>
              <a:gdLst/>
              <a:ahLst/>
              <a:cxnLst/>
              <a:rect l="l" t="t" r="r" b="b"/>
              <a:pathLst>
                <a:path w="1852" h="1851" extrusionOk="0">
                  <a:moveTo>
                    <a:pt x="1226" y="596"/>
                  </a:moveTo>
                  <a:lnTo>
                    <a:pt x="1226" y="1226"/>
                  </a:lnTo>
                  <a:lnTo>
                    <a:pt x="598" y="1226"/>
                  </a:lnTo>
                  <a:lnTo>
                    <a:pt x="598" y="596"/>
                  </a:lnTo>
                  <a:close/>
                  <a:moveTo>
                    <a:pt x="925" y="0"/>
                  </a:moveTo>
                  <a:cubicBezTo>
                    <a:pt x="415" y="0"/>
                    <a:pt x="0" y="414"/>
                    <a:pt x="0" y="925"/>
                  </a:cubicBezTo>
                  <a:cubicBezTo>
                    <a:pt x="0" y="1435"/>
                    <a:pt x="415" y="1850"/>
                    <a:pt x="925" y="1850"/>
                  </a:cubicBezTo>
                  <a:cubicBezTo>
                    <a:pt x="1437" y="1850"/>
                    <a:pt x="1852" y="1435"/>
                    <a:pt x="1852" y="925"/>
                  </a:cubicBezTo>
                  <a:cubicBezTo>
                    <a:pt x="1852" y="415"/>
                    <a:pt x="1435" y="0"/>
                    <a:pt x="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6423902" y="3336368"/>
              <a:ext cx="368487" cy="368452"/>
            </a:xfrm>
            <a:custGeom>
              <a:avLst/>
              <a:gdLst/>
              <a:ahLst/>
              <a:cxnLst/>
              <a:rect l="l" t="t" r="r" b="b"/>
              <a:pathLst>
                <a:path w="10487" h="10486" extrusionOk="0">
                  <a:moveTo>
                    <a:pt x="5243" y="3701"/>
                  </a:moveTo>
                  <a:cubicBezTo>
                    <a:pt x="6094" y="3701"/>
                    <a:pt x="6785" y="4393"/>
                    <a:pt x="6785" y="5243"/>
                  </a:cubicBezTo>
                  <a:cubicBezTo>
                    <a:pt x="6785" y="6092"/>
                    <a:pt x="6094" y="6784"/>
                    <a:pt x="5243" y="6784"/>
                  </a:cubicBezTo>
                  <a:cubicBezTo>
                    <a:pt x="4394" y="6784"/>
                    <a:pt x="3702" y="6092"/>
                    <a:pt x="3702" y="5243"/>
                  </a:cubicBezTo>
                  <a:cubicBezTo>
                    <a:pt x="3702" y="4393"/>
                    <a:pt x="4394" y="3701"/>
                    <a:pt x="5243" y="3701"/>
                  </a:cubicBezTo>
                  <a:close/>
                  <a:moveTo>
                    <a:pt x="1" y="1"/>
                  </a:moveTo>
                  <a:lnTo>
                    <a:pt x="1" y="2276"/>
                  </a:lnTo>
                  <a:lnTo>
                    <a:pt x="930" y="3206"/>
                  </a:lnTo>
                  <a:lnTo>
                    <a:pt x="930" y="4315"/>
                  </a:lnTo>
                  <a:lnTo>
                    <a:pt x="936" y="4315"/>
                  </a:lnTo>
                  <a:cubicBezTo>
                    <a:pt x="471" y="4712"/>
                    <a:pt x="199" y="5020"/>
                    <a:pt x="184" y="5039"/>
                  </a:cubicBezTo>
                  <a:lnTo>
                    <a:pt x="4" y="5243"/>
                  </a:lnTo>
                  <a:lnTo>
                    <a:pt x="184" y="5447"/>
                  </a:lnTo>
                  <a:cubicBezTo>
                    <a:pt x="200" y="5465"/>
                    <a:pt x="471" y="5773"/>
                    <a:pt x="936" y="6171"/>
                  </a:cubicBezTo>
                  <a:lnTo>
                    <a:pt x="930" y="6171"/>
                  </a:lnTo>
                  <a:lnTo>
                    <a:pt x="930" y="7276"/>
                  </a:lnTo>
                  <a:lnTo>
                    <a:pt x="1" y="8201"/>
                  </a:lnTo>
                  <a:lnTo>
                    <a:pt x="1" y="10485"/>
                  </a:lnTo>
                  <a:lnTo>
                    <a:pt x="630" y="10485"/>
                  </a:lnTo>
                  <a:lnTo>
                    <a:pt x="630" y="8454"/>
                  </a:lnTo>
                  <a:lnTo>
                    <a:pt x="1558" y="7529"/>
                  </a:lnTo>
                  <a:lnTo>
                    <a:pt x="1558" y="6651"/>
                  </a:lnTo>
                  <a:cubicBezTo>
                    <a:pt x="1852" y="6870"/>
                    <a:pt x="2150" y="7065"/>
                    <a:pt x="2459" y="7239"/>
                  </a:cubicBezTo>
                  <a:lnTo>
                    <a:pt x="2459" y="7890"/>
                  </a:lnTo>
                  <a:lnTo>
                    <a:pt x="1558" y="8815"/>
                  </a:lnTo>
                  <a:lnTo>
                    <a:pt x="1558" y="10485"/>
                  </a:lnTo>
                  <a:lnTo>
                    <a:pt x="2159" y="10485"/>
                  </a:lnTo>
                  <a:lnTo>
                    <a:pt x="2159" y="9071"/>
                  </a:lnTo>
                  <a:lnTo>
                    <a:pt x="3087" y="8146"/>
                  </a:lnTo>
                  <a:lnTo>
                    <a:pt x="3087" y="7539"/>
                  </a:lnTo>
                  <a:cubicBezTo>
                    <a:pt x="3398" y="7673"/>
                    <a:pt x="3708" y="7779"/>
                    <a:pt x="4015" y="7858"/>
                  </a:cubicBezTo>
                  <a:lnTo>
                    <a:pt x="4015" y="8507"/>
                  </a:lnTo>
                  <a:lnTo>
                    <a:pt x="3087" y="9432"/>
                  </a:lnTo>
                  <a:lnTo>
                    <a:pt x="3087" y="10485"/>
                  </a:lnTo>
                  <a:lnTo>
                    <a:pt x="3688" y="10485"/>
                  </a:lnTo>
                  <a:lnTo>
                    <a:pt x="3688" y="9687"/>
                  </a:lnTo>
                  <a:lnTo>
                    <a:pt x="4616" y="8762"/>
                  </a:lnTo>
                  <a:lnTo>
                    <a:pt x="4616" y="7977"/>
                  </a:lnTo>
                  <a:cubicBezTo>
                    <a:pt x="4823" y="8003"/>
                    <a:pt x="5026" y="8017"/>
                    <a:pt x="5230" y="8017"/>
                  </a:cubicBezTo>
                  <a:cubicBezTo>
                    <a:pt x="5432" y="8017"/>
                    <a:pt x="5635" y="8004"/>
                    <a:pt x="5845" y="7977"/>
                  </a:cubicBezTo>
                  <a:lnTo>
                    <a:pt x="5845" y="8762"/>
                  </a:lnTo>
                  <a:lnTo>
                    <a:pt x="6773" y="9687"/>
                  </a:lnTo>
                  <a:lnTo>
                    <a:pt x="6773" y="10485"/>
                  </a:lnTo>
                  <a:lnTo>
                    <a:pt x="7401" y="10485"/>
                  </a:lnTo>
                  <a:lnTo>
                    <a:pt x="7401" y="9432"/>
                  </a:lnTo>
                  <a:lnTo>
                    <a:pt x="6473" y="8507"/>
                  </a:lnTo>
                  <a:lnTo>
                    <a:pt x="6473" y="7858"/>
                  </a:lnTo>
                  <a:cubicBezTo>
                    <a:pt x="6781" y="7779"/>
                    <a:pt x="7090" y="7673"/>
                    <a:pt x="7401" y="7539"/>
                  </a:cubicBezTo>
                  <a:lnTo>
                    <a:pt x="7401" y="8146"/>
                  </a:lnTo>
                  <a:lnTo>
                    <a:pt x="8329" y="9071"/>
                  </a:lnTo>
                  <a:lnTo>
                    <a:pt x="8329" y="10485"/>
                  </a:lnTo>
                  <a:lnTo>
                    <a:pt x="8930" y="10485"/>
                  </a:lnTo>
                  <a:lnTo>
                    <a:pt x="8930" y="8815"/>
                  </a:lnTo>
                  <a:lnTo>
                    <a:pt x="8029" y="7890"/>
                  </a:lnTo>
                  <a:lnTo>
                    <a:pt x="8029" y="7239"/>
                  </a:lnTo>
                  <a:cubicBezTo>
                    <a:pt x="8339" y="7065"/>
                    <a:pt x="8637" y="6869"/>
                    <a:pt x="8930" y="6651"/>
                  </a:cubicBezTo>
                  <a:lnTo>
                    <a:pt x="8930" y="7527"/>
                  </a:lnTo>
                  <a:lnTo>
                    <a:pt x="9858" y="8455"/>
                  </a:lnTo>
                  <a:lnTo>
                    <a:pt x="9858" y="10485"/>
                  </a:lnTo>
                  <a:lnTo>
                    <a:pt x="10487" y="10485"/>
                  </a:lnTo>
                  <a:lnTo>
                    <a:pt x="10487" y="8209"/>
                  </a:lnTo>
                  <a:lnTo>
                    <a:pt x="9557" y="7281"/>
                  </a:lnTo>
                  <a:lnTo>
                    <a:pt x="9557" y="6171"/>
                  </a:lnTo>
                  <a:lnTo>
                    <a:pt x="9553" y="6171"/>
                  </a:lnTo>
                  <a:cubicBezTo>
                    <a:pt x="10017" y="5773"/>
                    <a:pt x="10289" y="5465"/>
                    <a:pt x="10304" y="5447"/>
                  </a:cubicBezTo>
                  <a:lnTo>
                    <a:pt x="10484" y="5243"/>
                  </a:lnTo>
                  <a:lnTo>
                    <a:pt x="10304" y="5038"/>
                  </a:lnTo>
                  <a:cubicBezTo>
                    <a:pt x="10289" y="5020"/>
                    <a:pt x="10017" y="4712"/>
                    <a:pt x="9553" y="4314"/>
                  </a:cubicBezTo>
                  <a:lnTo>
                    <a:pt x="9557" y="4314"/>
                  </a:lnTo>
                  <a:lnTo>
                    <a:pt x="9557" y="3204"/>
                  </a:lnTo>
                  <a:lnTo>
                    <a:pt x="10487" y="2276"/>
                  </a:lnTo>
                  <a:lnTo>
                    <a:pt x="10487" y="1"/>
                  </a:lnTo>
                  <a:lnTo>
                    <a:pt x="9858" y="1"/>
                  </a:lnTo>
                  <a:lnTo>
                    <a:pt x="9858" y="2031"/>
                  </a:lnTo>
                  <a:lnTo>
                    <a:pt x="8930" y="2956"/>
                  </a:lnTo>
                  <a:lnTo>
                    <a:pt x="8930" y="3835"/>
                  </a:lnTo>
                  <a:cubicBezTo>
                    <a:pt x="8638" y="3616"/>
                    <a:pt x="8339" y="3421"/>
                    <a:pt x="8029" y="3246"/>
                  </a:cubicBezTo>
                  <a:lnTo>
                    <a:pt x="8029" y="2596"/>
                  </a:lnTo>
                  <a:lnTo>
                    <a:pt x="8930" y="1670"/>
                  </a:lnTo>
                  <a:lnTo>
                    <a:pt x="8930" y="1"/>
                  </a:lnTo>
                  <a:lnTo>
                    <a:pt x="8329" y="1"/>
                  </a:lnTo>
                  <a:lnTo>
                    <a:pt x="8329" y="1415"/>
                  </a:lnTo>
                  <a:lnTo>
                    <a:pt x="7401" y="2340"/>
                  </a:lnTo>
                  <a:lnTo>
                    <a:pt x="7401" y="2946"/>
                  </a:lnTo>
                  <a:cubicBezTo>
                    <a:pt x="7090" y="2813"/>
                    <a:pt x="6779" y="2706"/>
                    <a:pt x="6473" y="2629"/>
                  </a:cubicBezTo>
                  <a:lnTo>
                    <a:pt x="6473" y="1979"/>
                  </a:lnTo>
                  <a:lnTo>
                    <a:pt x="7401" y="1054"/>
                  </a:lnTo>
                  <a:lnTo>
                    <a:pt x="7401" y="1"/>
                  </a:lnTo>
                  <a:lnTo>
                    <a:pt x="6800" y="1"/>
                  </a:lnTo>
                  <a:lnTo>
                    <a:pt x="6800" y="798"/>
                  </a:lnTo>
                  <a:lnTo>
                    <a:pt x="5872" y="1723"/>
                  </a:lnTo>
                  <a:lnTo>
                    <a:pt x="5872" y="2510"/>
                  </a:lnTo>
                  <a:cubicBezTo>
                    <a:pt x="5660" y="2482"/>
                    <a:pt x="5452" y="2468"/>
                    <a:pt x="5244" y="2468"/>
                  </a:cubicBezTo>
                  <a:cubicBezTo>
                    <a:pt x="5038" y="2468"/>
                    <a:pt x="4831" y="2482"/>
                    <a:pt x="4616" y="2510"/>
                  </a:cubicBezTo>
                  <a:lnTo>
                    <a:pt x="4616" y="1723"/>
                  </a:lnTo>
                  <a:lnTo>
                    <a:pt x="3688" y="798"/>
                  </a:lnTo>
                  <a:lnTo>
                    <a:pt x="3688" y="1"/>
                  </a:lnTo>
                  <a:lnTo>
                    <a:pt x="3087" y="1"/>
                  </a:lnTo>
                  <a:lnTo>
                    <a:pt x="3087" y="1054"/>
                  </a:lnTo>
                  <a:lnTo>
                    <a:pt x="4015" y="1979"/>
                  </a:lnTo>
                  <a:lnTo>
                    <a:pt x="4015" y="2629"/>
                  </a:lnTo>
                  <a:cubicBezTo>
                    <a:pt x="3708" y="2706"/>
                    <a:pt x="3398" y="2813"/>
                    <a:pt x="3087" y="2946"/>
                  </a:cubicBezTo>
                  <a:lnTo>
                    <a:pt x="3087" y="2340"/>
                  </a:lnTo>
                  <a:lnTo>
                    <a:pt x="2159" y="1415"/>
                  </a:lnTo>
                  <a:lnTo>
                    <a:pt x="2159" y="1"/>
                  </a:lnTo>
                  <a:lnTo>
                    <a:pt x="1558" y="1"/>
                  </a:lnTo>
                  <a:lnTo>
                    <a:pt x="1558" y="1670"/>
                  </a:lnTo>
                  <a:lnTo>
                    <a:pt x="2459" y="2596"/>
                  </a:lnTo>
                  <a:lnTo>
                    <a:pt x="2459" y="3246"/>
                  </a:lnTo>
                  <a:cubicBezTo>
                    <a:pt x="2148" y="3420"/>
                    <a:pt x="1851" y="3616"/>
                    <a:pt x="1558" y="3835"/>
                  </a:cubicBezTo>
                  <a:lnTo>
                    <a:pt x="1558" y="2959"/>
                  </a:lnTo>
                  <a:lnTo>
                    <a:pt x="630" y="20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7"/>
          <p:cNvGrpSpPr/>
          <p:nvPr/>
        </p:nvGrpSpPr>
        <p:grpSpPr>
          <a:xfrm>
            <a:off x="6337275" y="3338477"/>
            <a:ext cx="459312" cy="459356"/>
            <a:chOff x="6423902" y="3936527"/>
            <a:chExt cx="368452" cy="368458"/>
          </a:xfrm>
        </p:grpSpPr>
        <p:sp>
          <p:nvSpPr>
            <p:cNvPr id="487" name="Google Shape;487;p37"/>
            <p:cNvSpPr/>
            <p:nvPr/>
          </p:nvSpPr>
          <p:spPr>
            <a:xfrm>
              <a:off x="6423902" y="4207055"/>
              <a:ext cx="368452" cy="32643"/>
            </a:xfrm>
            <a:custGeom>
              <a:avLst/>
              <a:gdLst/>
              <a:ahLst/>
              <a:cxnLst/>
              <a:rect l="l" t="t" r="r" b="b"/>
              <a:pathLst>
                <a:path w="10486" h="929" extrusionOk="0">
                  <a:moveTo>
                    <a:pt x="1" y="1"/>
                  </a:moveTo>
                  <a:lnTo>
                    <a:pt x="1" y="929"/>
                  </a:lnTo>
                  <a:lnTo>
                    <a:pt x="10485" y="92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6489189" y="4093875"/>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6661823" y="3996016"/>
              <a:ext cx="22172" cy="32643"/>
            </a:xfrm>
            <a:custGeom>
              <a:avLst/>
              <a:gdLst/>
              <a:ahLst/>
              <a:cxnLst/>
              <a:rect l="l" t="t" r="r" b="b"/>
              <a:pathLst>
                <a:path w="631" h="929" extrusionOk="0">
                  <a:moveTo>
                    <a:pt x="1" y="0"/>
                  </a:moveTo>
                  <a:lnTo>
                    <a:pt x="1" y="928"/>
                  </a:lnTo>
                  <a:lnTo>
                    <a:pt x="630" y="928"/>
                  </a:lnTo>
                  <a:lnTo>
                    <a:pt x="6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661867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6532339" y="3996016"/>
              <a:ext cx="22101" cy="32643"/>
            </a:xfrm>
            <a:custGeom>
              <a:avLst/>
              <a:gdLst/>
              <a:ahLst/>
              <a:cxnLst/>
              <a:rect l="l" t="t" r="r" b="b"/>
              <a:pathLst>
                <a:path w="629" h="929" extrusionOk="0">
                  <a:moveTo>
                    <a:pt x="1" y="0"/>
                  </a:moveTo>
                  <a:lnTo>
                    <a:pt x="1" y="928"/>
                  </a:lnTo>
                  <a:lnTo>
                    <a:pt x="628" y="928"/>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6423902" y="3936527"/>
              <a:ext cx="368452" cy="249441"/>
            </a:xfrm>
            <a:custGeom>
              <a:avLst/>
              <a:gdLst/>
              <a:ahLst/>
              <a:cxnLst/>
              <a:rect l="l" t="t" r="r" b="b"/>
              <a:pathLst>
                <a:path w="10486" h="7099" extrusionOk="0">
                  <a:moveTo>
                    <a:pt x="1858" y="1092"/>
                  </a:moveTo>
                  <a:lnTo>
                    <a:pt x="1858" y="3250"/>
                  </a:lnTo>
                  <a:lnTo>
                    <a:pt x="1231" y="3250"/>
                  </a:lnTo>
                  <a:lnTo>
                    <a:pt x="1231" y="1092"/>
                  </a:lnTo>
                  <a:close/>
                  <a:moveTo>
                    <a:pt x="4315" y="1092"/>
                  </a:moveTo>
                  <a:lnTo>
                    <a:pt x="4315" y="3250"/>
                  </a:lnTo>
                  <a:lnTo>
                    <a:pt x="2459" y="3250"/>
                  </a:lnTo>
                  <a:lnTo>
                    <a:pt x="2459" y="1092"/>
                  </a:lnTo>
                  <a:close/>
                  <a:moveTo>
                    <a:pt x="5544" y="1092"/>
                  </a:moveTo>
                  <a:lnTo>
                    <a:pt x="5544" y="3250"/>
                  </a:lnTo>
                  <a:lnTo>
                    <a:pt x="4916" y="3250"/>
                  </a:lnTo>
                  <a:lnTo>
                    <a:pt x="4916" y="1092"/>
                  </a:lnTo>
                  <a:close/>
                  <a:moveTo>
                    <a:pt x="8029" y="1092"/>
                  </a:moveTo>
                  <a:lnTo>
                    <a:pt x="8029" y="3250"/>
                  </a:lnTo>
                  <a:lnTo>
                    <a:pt x="6173" y="3250"/>
                  </a:lnTo>
                  <a:lnTo>
                    <a:pt x="6173" y="1092"/>
                  </a:lnTo>
                  <a:close/>
                  <a:moveTo>
                    <a:pt x="9257" y="1092"/>
                  </a:moveTo>
                  <a:lnTo>
                    <a:pt x="9257" y="3250"/>
                  </a:lnTo>
                  <a:lnTo>
                    <a:pt x="8629" y="3250"/>
                  </a:lnTo>
                  <a:lnTo>
                    <a:pt x="8629" y="1092"/>
                  </a:lnTo>
                  <a:close/>
                  <a:moveTo>
                    <a:pt x="3087" y="3851"/>
                  </a:moveTo>
                  <a:lnTo>
                    <a:pt x="3087" y="6007"/>
                  </a:lnTo>
                  <a:lnTo>
                    <a:pt x="1231" y="6007"/>
                  </a:lnTo>
                  <a:lnTo>
                    <a:pt x="1231" y="3851"/>
                  </a:lnTo>
                  <a:close/>
                  <a:moveTo>
                    <a:pt x="4315" y="3851"/>
                  </a:moveTo>
                  <a:lnTo>
                    <a:pt x="4315" y="6007"/>
                  </a:lnTo>
                  <a:lnTo>
                    <a:pt x="3688" y="6007"/>
                  </a:lnTo>
                  <a:lnTo>
                    <a:pt x="3688" y="3851"/>
                  </a:lnTo>
                  <a:close/>
                  <a:moveTo>
                    <a:pt x="6800" y="3851"/>
                  </a:moveTo>
                  <a:lnTo>
                    <a:pt x="6800" y="6007"/>
                  </a:lnTo>
                  <a:lnTo>
                    <a:pt x="4943" y="6007"/>
                  </a:lnTo>
                  <a:lnTo>
                    <a:pt x="4943" y="3851"/>
                  </a:lnTo>
                  <a:close/>
                  <a:moveTo>
                    <a:pt x="9257" y="3851"/>
                  </a:moveTo>
                  <a:lnTo>
                    <a:pt x="9257" y="6007"/>
                  </a:lnTo>
                  <a:lnTo>
                    <a:pt x="7401" y="6007"/>
                  </a:lnTo>
                  <a:lnTo>
                    <a:pt x="7401" y="3851"/>
                  </a:lnTo>
                  <a:close/>
                  <a:moveTo>
                    <a:pt x="1" y="1"/>
                  </a:moveTo>
                  <a:lnTo>
                    <a:pt x="1" y="7099"/>
                  </a:lnTo>
                  <a:lnTo>
                    <a:pt x="10485" y="7099"/>
                  </a:lnTo>
                  <a:lnTo>
                    <a:pt x="104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6705043" y="4093875"/>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6542915" y="4261765"/>
              <a:ext cx="130501" cy="43219"/>
            </a:xfrm>
            <a:custGeom>
              <a:avLst/>
              <a:gdLst/>
              <a:ahLst/>
              <a:cxnLst/>
              <a:rect l="l" t="t" r="r" b="b"/>
              <a:pathLst>
                <a:path w="3714" h="1230" extrusionOk="0">
                  <a:moveTo>
                    <a:pt x="628" y="1"/>
                  </a:moveTo>
                  <a:lnTo>
                    <a:pt x="628" y="628"/>
                  </a:lnTo>
                  <a:lnTo>
                    <a:pt x="0" y="628"/>
                  </a:lnTo>
                  <a:lnTo>
                    <a:pt x="0" y="1229"/>
                  </a:lnTo>
                  <a:lnTo>
                    <a:pt x="3714" y="1229"/>
                  </a:lnTo>
                  <a:lnTo>
                    <a:pt x="3714" y="628"/>
                  </a:lnTo>
                  <a:lnTo>
                    <a:pt x="3085" y="628"/>
                  </a:lnTo>
                  <a:lnTo>
                    <a:pt x="3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37"/>
          <p:cNvGrpSpPr/>
          <p:nvPr/>
        </p:nvGrpSpPr>
        <p:grpSpPr>
          <a:xfrm>
            <a:off x="6337285" y="1608514"/>
            <a:ext cx="459319" cy="459282"/>
            <a:chOff x="8053609" y="3936527"/>
            <a:chExt cx="368457" cy="368457"/>
          </a:xfrm>
        </p:grpSpPr>
        <p:sp>
          <p:nvSpPr>
            <p:cNvPr id="496" name="Google Shape;496;p37"/>
            <p:cNvSpPr/>
            <p:nvPr/>
          </p:nvSpPr>
          <p:spPr>
            <a:xfrm>
              <a:off x="8053609" y="4229157"/>
              <a:ext cx="75862" cy="75827"/>
            </a:xfrm>
            <a:custGeom>
              <a:avLst/>
              <a:gdLst/>
              <a:ahLst/>
              <a:cxnLst/>
              <a:rect l="l" t="t" r="r" b="b"/>
              <a:pathLst>
                <a:path w="2159" h="2158" extrusionOk="0">
                  <a:moveTo>
                    <a:pt x="1" y="1"/>
                  </a:moveTo>
                  <a:lnTo>
                    <a:pt x="1" y="2157"/>
                  </a:lnTo>
                  <a:lnTo>
                    <a:pt x="2159" y="2157"/>
                  </a:lnTo>
                  <a:lnTo>
                    <a:pt x="2159" y="1530"/>
                  </a:lnTo>
                  <a:lnTo>
                    <a:pt x="630" y="1530"/>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8053609" y="3936527"/>
              <a:ext cx="75862" cy="75827"/>
            </a:xfrm>
            <a:custGeom>
              <a:avLst/>
              <a:gdLst/>
              <a:ahLst/>
              <a:cxnLst/>
              <a:rect l="l" t="t" r="r" b="b"/>
              <a:pathLst>
                <a:path w="2159" h="2158" extrusionOk="0">
                  <a:moveTo>
                    <a:pt x="1" y="1"/>
                  </a:moveTo>
                  <a:lnTo>
                    <a:pt x="1" y="2157"/>
                  </a:lnTo>
                  <a:lnTo>
                    <a:pt x="630" y="2157"/>
                  </a:lnTo>
                  <a:lnTo>
                    <a:pt x="630" y="628"/>
                  </a:lnTo>
                  <a:lnTo>
                    <a:pt x="2159" y="628"/>
                  </a:lnTo>
                  <a:lnTo>
                    <a:pt x="21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8346239" y="4229157"/>
              <a:ext cx="75827" cy="75827"/>
            </a:xfrm>
            <a:custGeom>
              <a:avLst/>
              <a:gdLst/>
              <a:ahLst/>
              <a:cxnLst/>
              <a:rect l="l" t="t" r="r" b="b"/>
              <a:pathLst>
                <a:path w="2158" h="2158" extrusionOk="0">
                  <a:moveTo>
                    <a:pt x="1530" y="1"/>
                  </a:moveTo>
                  <a:lnTo>
                    <a:pt x="1530" y="1530"/>
                  </a:lnTo>
                  <a:lnTo>
                    <a:pt x="1" y="1530"/>
                  </a:lnTo>
                  <a:lnTo>
                    <a:pt x="1"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8346239" y="3936527"/>
              <a:ext cx="75827" cy="75827"/>
            </a:xfrm>
            <a:custGeom>
              <a:avLst/>
              <a:gdLst/>
              <a:ahLst/>
              <a:cxnLst/>
              <a:rect l="l" t="t" r="r" b="b"/>
              <a:pathLst>
                <a:path w="2158" h="2158" extrusionOk="0">
                  <a:moveTo>
                    <a:pt x="1" y="1"/>
                  </a:moveTo>
                  <a:lnTo>
                    <a:pt x="1" y="628"/>
                  </a:lnTo>
                  <a:lnTo>
                    <a:pt x="1530" y="628"/>
                  </a:lnTo>
                  <a:lnTo>
                    <a:pt x="1530" y="2157"/>
                  </a:lnTo>
                  <a:lnTo>
                    <a:pt x="2157" y="2157"/>
                  </a:lnTo>
                  <a:lnTo>
                    <a:pt x="21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8247501" y="3991413"/>
              <a:ext cx="88230" cy="139918"/>
            </a:xfrm>
            <a:custGeom>
              <a:avLst/>
              <a:gdLst/>
              <a:ahLst/>
              <a:cxnLst/>
              <a:rect l="l" t="t" r="r" b="b"/>
              <a:pathLst>
                <a:path w="2511" h="3982" extrusionOk="0">
                  <a:moveTo>
                    <a:pt x="88" y="0"/>
                  </a:moveTo>
                  <a:lnTo>
                    <a:pt x="0" y="612"/>
                  </a:lnTo>
                  <a:cubicBezTo>
                    <a:pt x="1072" y="762"/>
                    <a:pt x="1883" y="1681"/>
                    <a:pt x="1883" y="2749"/>
                  </a:cubicBezTo>
                  <a:lnTo>
                    <a:pt x="1883" y="3981"/>
                  </a:lnTo>
                  <a:lnTo>
                    <a:pt x="2510" y="3981"/>
                  </a:lnTo>
                  <a:lnTo>
                    <a:pt x="2510" y="2749"/>
                  </a:lnTo>
                  <a:cubicBezTo>
                    <a:pt x="2510" y="1363"/>
                    <a:pt x="1469" y="195"/>
                    <a:pt x="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40189" y="3991623"/>
              <a:ext cx="86649" cy="96558"/>
            </a:xfrm>
            <a:custGeom>
              <a:avLst/>
              <a:gdLst/>
              <a:ahLst/>
              <a:cxnLst/>
              <a:rect l="l" t="t" r="r" b="b"/>
              <a:pathLst>
                <a:path w="2466" h="2748" extrusionOk="0">
                  <a:moveTo>
                    <a:pt x="2377" y="0"/>
                  </a:moveTo>
                  <a:cubicBezTo>
                    <a:pt x="1023" y="195"/>
                    <a:pt x="1" y="1361"/>
                    <a:pt x="1" y="2747"/>
                  </a:cubicBezTo>
                  <a:lnTo>
                    <a:pt x="618" y="2747"/>
                  </a:lnTo>
                  <a:cubicBezTo>
                    <a:pt x="618" y="1681"/>
                    <a:pt x="1412" y="762"/>
                    <a:pt x="2465" y="610"/>
                  </a:cubicBezTo>
                  <a:lnTo>
                    <a:pt x="23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182179" y="4110179"/>
              <a:ext cx="110367" cy="97190"/>
            </a:xfrm>
            <a:custGeom>
              <a:avLst/>
              <a:gdLst/>
              <a:ahLst/>
              <a:cxnLst/>
              <a:rect l="l" t="t" r="r" b="b"/>
              <a:pathLst>
                <a:path w="3141" h="2766" extrusionOk="0">
                  <a:moveTo>
                    <a:pt x="2513" y="1"/>
                  </a:moveTo>
                  <a:lnTo>
                    <a:pt x="2513" y="1210"/>
                  </a:lnTo>
                  <a:cubicBezTo>
                    <a:pt x="2513" y="1617"/>
                    <a:pt x="2189" y="2037"/>
                    <a:pt x="1791" y="2126"/>
                  </a:cubicBezTo>
                  <a:cubicBezTo>
                    <a:pt x="1716" y="2143"/>
                    <a:pt x="1642" y="2151"/>
                    <a:pt x="1569" y="2151"/>
                  </a:cubicBezTo>
                  <a:cubicBezTo>
                    <a:pt x="1051" y="2151"/>
                    <a:pt x="629" y="1737"/>
                    <a:pt x="629" y="1229"/>
                  </a:cubicBezTo>
                  <a:lnTo>
                    <a:pt x="0" y="1229"/>
                  </a:lnTo>
                  <a:cubicBezTo>
                    <a:pt x="0" y="2077"/>
                    <a:pt x="705" y="2765"/>
                    <a:pt x="1571" y="2765"/>
                  </a:cubicBezTo>
                  <a:cubicBezTo>
                    <a:pt x="2436" y="2765"/>
                    <a:pt x="3141" y="2077"/>
                    <a:pt x="3141" y="1229"/>
                  </a:cubicBezTo>
                  <a:lnTo>
                    <a:pt x="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8183163" y="4034141"/>
              <a:ext cx="110332" cy="97190"/>
            </a:xfrm>
            <a:custGeom>
              <a:avLst/>
              <a:gdLst/>
              <a:ahLst/>
              <a:cxnLst/>
              <a:rect l="l" t="t" r="r" b="b"/>
              <a:pathLst>
                <a:path w="3140" h="2766" extrusionOk="0">
                  <a:moveTo>
                    <a:pt x="1570" y="1"/>
                  </a:moveTo>
                  <a:cubicBezTo>
                    <a:pt x="1458" y="1"/>
                    <a:pt x="1343" y="12"/>
                    <a:pt x="1227" y="37"/>
                  </a:cubicBezTo>
                  <a:cubicBezTo>
                    <a:pt x="509" y="187"/>
                    <a:pt x="0" y="831"/>
                    <a:pt x="0" y="1565"/>
                  </a:cubicBezTo>
                  <a:lnTo>
                    <a:pt x="0" y="2765"/>
                  </a:lnTo>
                  <a:lnTo>
                    <a:pt x="628" y="2765"/>
                  </a:lnTo>
                  <a:lnTo>
                    <a:pt x="628" y="1556"/>
                  </a:lnTo>
                  <a:cubicBezTo>
                    <a:pt x="628" y="1149"/>
                    <a:pt x="951" y="730"/>
                    <a:pt x="1349" y="640"/>
                  </a:cubicBezTo>
                  <a:cubicBezTo>
                    <a:pt x="1424" y="623"/>
                    <a:pt x="1499" y="615"/>
                    <a:pt x="1571" y="615"/>
                  </a:cubicBezTo>
                  <a:cubicBezTo>
                    <a:pt x="2090" y="615"/>
                    <a:pt x="2512" y="1029"/>
                    <a:pt x="2512" y="1537"/>
                  </a:cubicBezTo>
                  <a:lnTo>
                    <a:pt x="3140" y="1537"/>
                  </a:lnTo>
                  <a:cubicBezTo>
                    <a:pt x="3140" y="690"/>
                    <a:pt x="243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8226313" y="4083334"/>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8226313" y="4131297"/>
              <a:ext cx="22101" cy="26880"/>
            </a:xfrm>
            <a:custGeom>
              <a:avLst/>
              <a:gdLst/>
              <a:ahLst/>
              <a:cxnLst/>
              <a:rect l="l" t="t" r="r" b="b"/>
              <a:pathLst>
                <a:path w="629" h="765" extrusionOk="0">
                  <a:moveTo>
                    <a:pt x="1" y="0"/>
                  </a:moveTo>
                  <a:lnTo>
                    <a:pt x="1" y="765"/>
                  </a:lnTo>
                  <a:lnTo>
                    <a:pt x="628" y="765"/>
                  </a:lnTo>
                  <a:lnTo>
                    <a:pt x="6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8140014" y="4110179"/>
              <a:ext cx="88230" cy="139918"/>
            </a:xfrm>
            <a:custGeom>
              <a:avLst/>
              <a:gdLst/>
              <a:ahLst/>
              <a:cxnLst/>
              <a:rect l="l" t="t" r="r" b="b"/>
              <a:pathLst>
                <a:path w="2511" h="3982" extrusionOk="0">
                  <a:moveTo>
                    <a:pt x="0" y="1"/>
                  </a:moveTo>
                  <a:lnTo>
                    <a:pt x="0" y="1233"/>
                  </a:lnTo>
                  <a:cubicBezTo>
                    <a:pt x="0" y="2621"/>
                    <a:pt x="1041" y="3787"/>
                    <a:pt x="2421" y="3982"/>
                  </a:cubicBezTo>
                  <a:lnTo>
                    <a:pt x="2510" y="3371"/>
                  </a:lnTo>
                  <a:cubicBezTo>
                    <a:pt x="1437" y="3220"/>
                    <a:pt x="628" y="2301"/>
                    <a:pt x="628" y="1233"/>
                  </a:cubicBez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8248626" y="4153364"/>
              <a:ext cx="86684" cy="96523"/>
            </a:xfrm>
            <a:custGeom>
              <a:avLst/>
              <a:gdLst/>
              <a:ahLst/>
              <a:cxnLst/>
              <a:rect l="l" t="t" r="r" b="b"/>
              <a:pathLst>
                <a:path w="2467" h="2747" extrusionOk="0">
                  <a:moveTo>
                    <a:pt x="1849" y="0"/>
                  </a:moveTo>
                  <a:cubicBezTo>
                    <a:pt x="1849" y="1066"/>
                    <a:pt x="1055" y="1985"/>
                    <a:pt x="1" y="2137"/>
                  </a:cubicBezTo>
                  <a:lnTo>
                    <a:pt x="89" y="2747"/>
                  </a:lnTo>
                  <a:cubicBezTo>
                    <a:pt x="1443" y="2552"/>
                    <a:pt x="2466" y="1386"/>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8129296" y="3947384"/>
              <a:ext cx="216939" cy="64864"/>
            </a:xfrm>
            <a:custGeom>
              <a:avLst/>
              <a:gdLst/>
              <a:ahLst/>
              <a:cxnLst/>
              <a:rect l="l" t="t" r="r" b="b"/>
              <a:pathLst>
                <a:path w="6174" h="1846" extrusionOk="0">
                  <a:moveTo>
                    <a:pt x="3088" y="1"/>
                  </a:moveTo>
                  <a:cubicBezTo>
                    <a:pt x="1945" y="1"/>
                    <a:pt x="802" y="485"/>
                    <a:pt x="0" y="1451"/>
                  </a:cubicBezTo>
                  <a:lnTo>
                    <a:pt x="475" y="1845"/>
                  </a:lnTo>
                  <a:cubicBezTo>
                    <a:pt x="1154" y="1026"/>
                    <a:pt x="2120" y="617"/>
                    <a:pt x="3086" y="617"/>
                  </a:cubicBezTo>
                  <a:cubicBezTo>
                    <a:pt x="4053" y="617"/>
                    <a:pt x="5020" y="1027"/>
                    <a:pt x="5699" y="1845"/>
                  </a:cubicBezTo>
                  <a:lnTo>
                    <a:pt x="6173" y="1451"/>
                  </a:lnTo>
                  <a:cubicBezTo>
                    <a:pt x="5371" y="484"/>
                    <a:pt x="4229" y="1"/>
                    <a:pt x="3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8341320" y="4140855"/>
              <a:ext cx="37562" cy="82749"/>
            </a:xfrm>
            <a:custGeom>
              <a:avLst/>
              <a:gdLst/>
              <a:ahLst/>
              <a:cxnLst/>
              <a:rect l="l" t="t" r="r" b="b"/>
              <a:pathLst>
                <a:path w="1069" h="2355" extrusionOk="0">
                  <a:moveTo>
                    <a:pt x="452" y="1"/>
                  </a:moveTo>
                  <a:cubicBezTo>
                    <a:pt x="434" y="182"/>
                    <a:pt x="566" y="1067"/>
                    <a:pt x="1" y="2045"/>
                  </a:cubicBezTo>
                  <a:lnTo>
                    <a:pt x="535" y="2355"/>
                  </a:lnTo>
                  <a:cubicBezTo>
                    <a:pt x="884" y="1748"/>
                    <a:pt x="1069" y="1056"/>
                    <a:pt x="1069" y="355"/>
                  </a:cubicBezTo>
                  <a:lnTo>
                    <a:pt x="10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8344166" y="4025286"/>
              <a:ext cx="34716" cy="85876"/>
            </a:xfrm>
            <a:custGeom>
              <a:avLst/>
              <a:gdLst/>
              <a:ahLst/>
              <a:cxnLst/>
              <a:rect l="l" t="t" r="r" b="b"/>
              <a:pathLst>
                <a:path w="988" h="2444" extrusionOk="0">
                  <a:moveTo>
                    <a:pt x="562" y="0"/>
                  </a:moveTo>
                  <a:lnTo>
                    <a:pt x="0" y="275"/>
                  </a:lnTo>
                  <a:cubicBezTo>
                    <a:pt x="238" y="747"/>
                    <a:pt x="360" y="1254"/>
                    <a:pt x="360" y="1783"/>
                  </a:cubicBezTo>
                  <a:lnTo>
                    <a:pt x="360" y="2443"/>
                  </a:lnTo>
                  <a:lnTo>
                    <a:pt x="988" y="2443"/>
                  </a:lnTo>
                  <a:lnTo>
                    <a:pt x="988" y="1783"/>
                  </a:lnTo>
                  <a:cubicBezTo>
                    <a:pt x="988" y="1157"/>
                    <a:pt x="845" y="558"/>
                    <a:pt x="5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8096794" y="4025286"/>
              <a:ext cx="34716" cy="85876"/>
            </a:xfrm>
            <a:custGeom>
              <a:avLst/>
              <a:gdLst/>
              <a:ahLst/>
              <a:cxnLst/>
              <a:rect l="l" t="t" r="r" b="b"/>
              <a:pathLst>
                <a:path w="988" h="2444" extrusionOk="0">
                  <a:moveTo>
                    <a:pt x="425" y="0"/>
                  </a:moveTo>
                  <a:cubicBezTo>
                    <a:pt x="144" y="558"/>
                    <a:pt x="0" y="1157"/>
                    <a:pt x="0" y="1783"/>
                  </a:cubicBezTo>
                  <a:lnTo>
                    <a:pt x="0" y="2443"/>
                  </a:lnTo>
                  <a:lnTo>
                    <a:pt x="629" y="2443"/>
                  </a:lnTo>
                  <a:lnTo>
                    <a:pt x="629" y="1783"/>
                  </a:lnTo>
                  <a:cubicBezTo>
                    <a:pt x="629" y="1254"/>
                    <a:pt x="750" y="747"/>
                    <a:pt x="988" y="275"/>
                  </a:cubicBezTo>
                  <a:lnTo>
                    <a:pt x="4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8092542" y="4140925"/>
              <a:ext cx="41884" cy="82679"/>
            </a:xfrm>
            <a:custGeom>
              <a:avLst/>
              <a:gdLst/>
              <a:ahLst/>
              <a:cxnLst/>
              <a:rect l="l" t="t" r="r" b="b"/>
              <a:pathLst>
                <a:path w="1192" h="2353" extrusionOk="0">
                  <a:moveTo>
                    <a:pt x="124" y="0"/>
                  </a:moveTo>
                  <a:cubicBezTo>
                    <a:pt x="143" y="187"/>
                    <a:pt x="1" y="1212"/>
                    <a:pt x="658" y="2353"/>
                  </a:cubicBezTo>
                  <a:lnTo>
                    <a:pt x="1192" y="2043"/>
                  </a:lnTo>
                  <a:cubicBezTo>
                    <a:pt x="627" y="1065"/>
                    <a:pt x="759" y="180"/>
                    <a:pt x="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8134778" y="4234568"/>
              <a:ext cx="205976" cy="59593"/>
            </a:xfrm>
            <a:custGeom>
              <a:avLst/>
              <a:gdLst/>
              <a:ahLst/>
              <a:cxnLst/>
              <a:rect l="l" t="t" r="r" b="b"/>
              <a:pathLst>
                <a:path w="5862" h="1696" extrusionOk="0">
                  <a:moveTo>
                    <a:pt x="451" y="0"/>
                  </a:moveTo>
                  <a:lnTo>
                    <a:pt x="0" y="421"/>
                  </a:lnTo>
                  <a:cubicBezTo>
                    <a:pt x="794" y="1271"/>
                    <a:pt x="1862" y="1695"/>
                    <a:pt x="2931" y="1695"/>
                  </a:cubicBezTo>
                  <a:cubicBezTo>
                    <a:pt x="4000" y="1695"/>
                    <a:pt x="5068" y="1270"/>
                    <a:pt x="5861" y="421"/>
                  </a:cubicBezTo>
                  <a:lnTo>
                    <a:pt x="5409" y="0"/>
                  </a:lnTo>
                  <a:cubicBezTo>
                    <a:pt x="4761" y="696"/>
                    <a:pt x="3880" y="1078"/>
                    <a:pt x="2930" y="1078"/>
                  </a:cubicBezTo>
                  <a:cubicBezTo>
                    <a:pt x="1981" y="1078"/>
                    <a:pt x="1099" y="696"/>
                    <a:pt x="4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52;p37">
            <a:extLst>
              <a:ext uri="{FF2B5EF4-FFF2-40B4-BE49-F238E27FC236}">
                <a16:creationId xmlns:a16="http://schemas.microsoft.com/office/drawing/2014/main" id="{F49B0125-9BBA-63C6-A3AE-8DA506551B1B}"/>
              </a:ext>
            </a:extLst>
          </p:cNvPr>
          <p:cNvSpPr txBox="1">
            <a:spLocks/>
          </p:cNvSpPr>
          <p:nvPr/>
        </p:nvSpPr>
        <p:spPr>
          <a:xfrm>
            <a:off x="3434262" y="4067542"/>
            <a:ext cx="2762769" cy="65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100" dirty="0"/>
              <a:t>(Connecting many codes to one)</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p:nvPr/>
        </p:nvSpPr>
        <p:spPr>
          <a:xfrm>
            <a:off x="483587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2774550" y="3132975"/>
            <a:ext cx="3594900" cy="16008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13225" y="1388200"/>
            <a:ext cx="3594900" cy="1473000"/>
          </a:xfrm>
          <a:prstGeom prst="roundRect">
            <a:avLst>
              <a:gd name="adj" fmla="val 16667"/>
            </a:avLst>
          </a:prstGeom>
          <a:noFill/>
          <a:ln w="19050" cap="flat" cmpd="sng">
            <a:solidFill>
              <a:schemeClr val="accent1"/>
            </a:solidFill>
            <a:prstDash val="solid"/>
            <a:round/>
            <a:headEnd type="none" w="sm" len="sm"/>
            <a:tailEnd type="none" w="sm" len="sm"/>
          </a:ln>
          <a:effectLst>
            <a:outerShdw blurRad="200025" dist="19050" dir="5400000" algn="bl" rotWithShape="0">
              <a:srgbClr val="98FAFC">
                <a:alpha val="6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txBox="1">
            <a:spLocks noGrp="1"/>
          </p:cNvSpPr>
          <p:nvPr>
            <p:ph type="title"/>
          </p:nvPr>
        </p:nvSpPr>
        <p:spPr>
          <a:xfrm>
            <a:off x="1584063" y="1543600"/>
            <a:ext cx="23373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INTIAL</a:t>
            </a:r>
            <a:endParaRPr dirty="0"/>
          </a:p>
        </p:txBody>
      </p:sp>
      <p:sp>
        <p:nvSpPr>
          <p:cNvPr id="375" name="Google Shape;375;p36"/>
          <p:cNvSpPr txBox="1">
            <a:spLocks noGrp="1"/>
          </p:cNvSpPr>
          <p:nvPr>
            <p:ph type="subTitle" idx="1"/>
          </p:nvPr>
        </p:nvSpPr>
        <p:spPr>
          <a:xfrm>
            <a:off x="1499718" y="2047629"/>
            <a:ext cx="3072282"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Reading Data From flex sensors connected to raspberry pi ,and processing it using Math </a:t>
            </a:r>
            <a:r>
              <a:rPr lang="en-IN" dirty="0" err="1"/>
              <a:t>kernal</a:t>
            </a:r>
            <a:r>
              <a:rPr lang="en-IN" dirty="0"/>
              <a:t> library</a:t>
            </a:r>
          </a:p>
        </p:txBody>
      </p:sp>
      <p:sp>
        <p:nvSpPr>
          <p:cNvPr id="376" name="Google Shape;376;p36"/>
          <p:cNvSpPr txBox="1">
            <a:spLocks noGrp="1"/>
          </p:cNvSpPr>
          <p:nvPr>
            <p:ph type="title" idx="2"/>
          </p:nvPr>
        </p:nvSpPr>
        <p:spPr>
          <a:xfrm>
            <a:off x="5704788" y="1543600"/>
            <a:ext cx="2340900" cy="39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MIDDLE</a:t>
            </a:r>
            <a:endParaRPr dirty="0"/>
          </a:p>
        </p:txBody>
      </p:sp>
      <p:sp>
        <p:nvSpPr>
          <p:cNvPr id="377" name="Google Shape;377;p36"/>
          <p:cNvSpPr txBox="1">
            <a:spLocks noGrp="1"/>
          </p:cNvSpPr>
          <p:nvPr>
            <p:ph type="subTitle" idx="3"/>
          </p:nvPr>
        </p:nvSpPr>
        <p:spPr>
          <a:xfrm>
            <a:off x="5704788" y="1938600"/>
            <a:ext cx="23409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Analysis and processingof data Using OneApI AI analytics Toolkit</a:t>
            </a:r>
            <a:endParaRPr dirty="0"/>
          </a:p>
        </p:txBody>
      </p:sp>
      <p:grpSp>
        <p:nvGrpSpPr>
          <p:cNvPr id="378" name="Google Shape;378;p36"/>
          <p:cNvGrpSpPr/>
          <p:nvPr/>
        </p:nvGrpSpPr>
        <p:grpSpPr>
          <a:xfrm>
            <a:off x="3014051" y="3291050"/>
            <a:ext cx="461914" cy="491319"/>
            <a:chOff x="8064537" y="2721380"/>
            <a:chExt cx="346600" cy="368664"/>
          </a:xfrm>
        </p:grpSpPr>
        <p:sp>
          <p:nvSpPr>
            <p:cNvPr id="379" name="Google Shape;379;p36"/>
            <p:cNvSpPr/>
            <p:nvPr/>
          </p:nvSpPr>
          <p:spPr>
            <a:xfrm>
              <a:off x="8291916" y="2764705"/>
              <a:ext cx="75897" cy="75897"/>
            </a:xfrm>
            <a:custGeom>
              <a:avLst/>
              <a:gdLst/>
              <a:ahLst/>
              <a:cxnLst/>
              <a:rect l="l" t="t" r="r" b="b"/>
              <a:pathLst>
                <a:path w="2160" h="2160" extrusionOk="0">
                  <a:moveTo>
                    <a:pt x="0" y="1"/>
                  </a:moveTo>
                  <a:lnTo>
                    <a:pt x="0" y="618"/>
                  </a:lnTo>
                  <a:cubicBezTo>
                    <a:pt x="851" y="618"/>
                    <a:pt x="1542" y="1309"/>
                    <a:pt x="1542" y="2160"/>
                  </a:cubicBezTo>
                  <a:lnTo>
                    <a:pt x="2159" y="2160"/>
                  </a:lnTo>
                  <a:cubicBezTo>
                    <a:pt x="2159" y="970"/>
                    <a:pt x="119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8291916" y="2721380"/>
              <a:ext cx="119222" cy="119222"/>
            </a:xfrm>
            <a:custGeom>
              <a:avLst/>
              <a:gdLst/>
              <a:ahLst/>
              <a:cxnLst/>
              <a:rect l="l" t="t" r="r" b="b"/>
              <a:pathLst>
                <a:path w="3393" h="3393" extrusionOk="0">
                  <a:moveTo>
                    <a:pt x="0" y="1"/>
                  </a:moveTo>
                  <a:lnTo>
                    <a:pt x="0" y="618"/>
                  </a:lnTo>
                  <a:cubicBezTo>
                    <a:pt x="1532" y="618"/>
                    <a:pt x="2777" y="1863"/>
                    <a:pt x="2777" y="3393"/>
                  </a:cubicBezTo>
                  <a:lnTo>
                    <a:pt x="3392" y="3393"/>
                  </a:lnTo>
                  <a:cubicBezTo>
                    <a:pt x="3392" y="1522"/>
                    <a:pt x="187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097145" y="2721591"/>
              <a:ext cx="108469" cy="75862"/>
            </a:xfrm>
            <a:custGeom>
              <a:avLst/>
              <a:gdLst/>
              <a:ahLst/>
              <a:cxnLst/>
              <a:rect l="l" t="t" r="r" b="b"/>
              <a:pathLst>
                <a:path w="3087" h="2159" extrusionOk="0">
                  <a:moveTo>
                    <a:pt x="1" y="1"/>
                  </a:moveTo>
                  <a:lnTo>
                    <a:pt x="1" y="765"/>
                  </a:lnTo>
                  <a:lnTo>
                    <a:pt x="1230" y="765"/>
                  </a:lnTo>
                  <a:lnTo>
                    <a:pt x="1230" y="1394"/>
                  </a:lnTo>
                  <a:lnTo>
                    <a:pt x="1" y="1394"/>
                  </a:lnTo>
                  <a:lnTo>
                    <a:pt x="1" y="2159"/>
                  </a:lnTo>
                  <a:lnTo>
                    <a:pt x="3086" y="2159"/>
                  </a:lnTo>
                  <a:lnTo>
                    <a:pt x="3086" y="1394"/>
                  </a:lnTo>
                  <a:lnTo>
                    <a:pt x="1858" y="1394"/>
                  </a:lnTo>
                  <a:lnTo>
                    <a:pt x="1858" y="765"/>
                  </a:lnTo>
                  <a:lnTo>
                    <a:pt x="3086" y="765"/>
                  </a:lnTo>
                  <a:lnTo>
                    <a:pt x="30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8127715" y="3008494"/>
              <a:ext cx="47049" cy="22066"/>
            </a:xfrm>
            <a:custGeom>
              <a:avLst/>
              <a:gdLst/>
              <a:ahLst/>
              <a:cxnLst/>
              <a:rect l="l" t="t" r="r" b="b"/>
              <a:pathLst>
                <a:path w="1339" h="628" extrusionOk="0">
                  <a:moveTo>
                    <a:pt x="359" y="0"/>
                  </a:moveTo>
                  <a:cubicBezTo>
                    <a:pt x="216" y="0"/>
                    <a:pt x="87" y="95"/>
                    <a:pt x="51" y="234"/>
                  </a:cubicBezTo>
                  <a:cubicBezTo>
                    <a:pt x="1" y="442"/>
                    <a:pt x="157" y="628"/>
                    <a:pt x="356" y="628"/>
                  </a:cubicBezTo>
                  <a:lnTo>
                    <a:pt x="981" y="628"/>
                  </a:lnTo>
                  <a:cubicBezTo>
                    <a:pt x="1125" y="628"/>
                    <a:pt x="1254" y="533"/>
                    <a:pt x="1288" y="393"/>
                  </a:cubicBezTo>
                  <a:cubicBezTo>
                    <a:pt x="1339" y="186"/>
                    <a:pt x="1183"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8064537" y="2813899"/>
              <a:ext cx="261107" cy="276146"/>
            </a:xfrm>
            <a:custGeom>
              <a:avLst/>
              <a:gdLst/>
              <a:ahLst/>
              <a:cxnLst/>
              <a:rect l="l" t="t" r="r" b="b"/>
              <a:pathLst>
                <a:path w="7431" h="7859" extrusionOk="0">
                  <a:moveTo>
                    <a:pt x="3387" y="1224"/>
                  </a:moveTo>
                  <a:lnTo>
                    <a:pt x="3387" y="1851"/>
                  </a:lnTo>
                  <a:lnTo>
                    <a:pt x="1529" y="1851"/>
                  </a:lnTo>
                  <a:lnTo>
                    <a:pt x="1529" y="1224"/>
                  </a:lnTo>
                  <a:close/>
                  <a:moveTo>
                    <a:pt x="3086" y="2452"/>
                  </a:moveTo>
                  <a:lnTo>
                    <a:pt x="3086" y="3080"/>
                  </a:lnTo>
                  <a:lnTo>
                    <a:pt x="1858" y="3080"/>
                  </a:lnTo>
                  <a:lnTo>
                    <a:pt x="1858" y="2452"/>
                  </a:lnTo>
                  <a:close/>
                  <a:moveTo>
                    <a:pt x="2786" y="3681"/>
                  </a:moveTo>
                  <a:lnTo>
                    <a:pt x="2786" y="4310"/>
                  </a:lnTo>
                  <a:lnTo>
                    <a:pt x="2158" y="4310"/>
                  </a:lnTo>
                  <a:lnTo>
                    <a:pt x="2158" y="3681"/>
                  </a:lnTo>
                  <a:close/>
                  <a:moveTo>
                    <a:pt x="2765" y="4937"/>
                  </a:moveTo>
                  <a:cubicBezTo>
                    <a:pt x="3205" y="4937"/>
                    <a:pt x="3632" y="5291"/>
                    <a:pt x="3696" y="5727"/>
                  </a:cubicBezTo>
                  <a:cubicBezTo>
                    <a:pt x="3779" y="6301"/>
                    <a:pt x="3335" y="6793"/>
                    <a:pt x="2777" y="6793"/>
                  </a:cubicBezTo>
                  <a:lnTo>
                    <a:pt x="2170" y="6793"/>
                  </a:lnTo>
                  <a:cubicBezTo>
                    <a:pt x="1730" y="6793"/>
                    <a:pt x="1303" y="6439"/>
                    <a:pt x="1241" y="6004"/>
                  </a:cubicBezTo>
                  <a:cubicBezTo>
                    <a:pt x="1158" y="5431"/>
                    <a:pt x="1601" y="4937"/>
                    <a:pt x="2158" y="4937"/>
                  </a:cubicBezTo>
                  <a:close/>
                  <a:moveTo>
                    <a:pt x="6485" y="1"/>
                  </a:moveTo>
                  <a:cubicBezTo>
                    <a:pt x="6284" y="1"/>
                    <a:pt x="6083" y="76"/>
                    <a:pt x="5930" y="226"/>
                  </a:cubicBezTo>
                  <a:cubicBezTo>
                    <a:pt x="5540" y="610"/>
                    <a:pt x="5665" y="1261"/>
                    <a:pt x="6172" y="1477"/>
                  </a:cubicBezTo>
                  <a:lnTo>
                    <a:pt x="6172" y="3096"/>
                  </a:lnTo>
                  <a:lnTo>
                    <a:pt x="5543" y="3712"/>
                  </a:lnTo>
                  <a:lnTo>
                    <a:pt x="5543" y="5074"/>
                  </a:lnTo>
                  <a:lnTo>
                    <a:pt x="4942" y="5074"/>
                  </a:lnTo>
                  <a:lnTo>
                    <a:pt x="4942" y="132"/>
                  </a:lnTo>
                  <a:lnTo>
                    <a:pt x="1" y="132"/>
                  </a:lnTo>
                  <a:lnTo>
                    <a:pt x="1" y="7858"/>
                  </a:lnTo>
                  <a:lnTo>
                    <a:pt x="4942" y="7858"/>
                  </a:lnTo>
                  <a:lnTo>
                    <a:pt x="4942" y="6630"/>
                  </a:lnTo>
                  <a:lnTo>
                    <a:pt x="6016" y="6630"/>
                  </a:lnTo>
                  <a:cubicBezTo>
                    <a:pt x="6401" y="6630"/>
                    <a:pt x="6736" y="6353"/>
                    <a:pt x="6791" y="5971"/>
                  </a:cubicBezTo>
                  <a:cubicBezTo>
                    <a:pt x="6852" y="5550"/>
                    <a:pt x="6565" y="5183"/>
                    <a:pt x="6172" y="5104"/>
                  </a:cubicBezTo>
                  <a:lnTo>
                    <a:pt x="6172" y="3983"/>
                  </a:lnTo>
                  <a:lnTo>
                    <a:pt x="6800" y="3365"/>
                  </a:lnTo>
                  <a:lnTo>
                    <a:pt x="6800" y="1477"/>
                  </a:lnTo>
                  <a:cubicBezTo>
                    <a:pt x="7305" y="1261"/>
                    <a:pt x="7430" y="608"/>
                    <a:pt x="7041" y="226"/>
                  </a:cubicBezTo>
                  <a:cubicBezTo>
                    <a:pt x="6888" y="76"/>
                    <a:pt x="6686" y="1"/>
                    <a:pt x="6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84" name="Google Shape;384;p36"/>
          <p:cNvSpPr txBox="1">
            <a:spLocks noGrp="1"/>
          </p:cNvSpPr>
          <p:nvPr>
            <p:ph type="title" idx="4"/>
          </p:nvPr>
        </p:nvSpPr>
        <p:spPr>
          <a:xfrm>
            <a:off x="3644425" y="3290400"/>
            <a:ext cx="2337300" cy="3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FINAL </a:t>
            </a:r>
            <a:endParaRPr dirty="0"/>
          </a:p>
        </p:txBody>
      </p:sp>
      <p:sp>
        <p:nvSpPr>
          <p:cNvPr id="385" name="Google Shape;385;p36"/>
          <p:cNvSpPr txBox="1">
            <a:spLocks noGrp="1"/>
          </p:cNvSpPr>
          <p:nvPr>
            <p:ph type="subTitle" idx="5"/>
          </p:nvPr>
        </p:nvSpPr>
        <p:spPr>
          <a:xfrm>
            <a:off x="3483084" y="3487050"/>
            <a:ext cx="2950153" cy="127482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IN" dirty="0"/>
              <a:t>Mobile app where we can view control and customise numerous things from functions and therapies to doctor advices,</a:t>
            </a:r>
            <a:endParaRPr dirty="0"/>
          </a:p>
        </p:txBody>
      </p:sp>
      <p:sp>
        <p:nvSpPr>
          <p:cNvPr id="386" name="Google Shape;386;p36"/>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DEVELOPMENT </a:t>
            </a:r>
            <a:r>
              <a:rPr lang="en" dirty="0">
                <a:solidFill>
                  <a:schemeClr val="accent1"/>
                </a:solidFill>
              </a:rPr>
              <a:t>STAGES</a:t>
            </a:r>
            <a:endParaRPr dirty="0">
              <a:solidFill>
                <a:schemeClr val="accent1"/>
              </a:solidFill>
            </a:endParaRPr>
          </a:p>
        </p:txBody>
      </p:sp>
      <p:grpSp>
        <p:nvGrpSpPr>
          <p:cNvPr id="387" name="Google Shape;387;p36"/>
          <p:cNvGrpSpPr/>
          <p:nvPr/>
        </p:nvGrpSpPr>
        <p:grpSpPr>
          <a:xfrm>
            <a:off x="947571" y="1571123"/>
            <a:ext cx="461935" cy="393314"/>
            <a:chOff x="4794231" y="3363705"/>
            <a:chExt cx="368487" cy="313747"/>
          </a:xfrm>
        </p:grpSpPr>
        <p:sp>
          <p:nvSpPr>
            <p:cNvPr id="388" name="Google Shape;388;p36"/>
            <p:cNvSpPr/>
            <p:nvPr/>
          </p:nvSpPr>
          <p:spPr>
            <a:xfrm>
              <a:off x="4923750" y="3472141"/>
              <a:ext cx="22101" cy="32643"/>
            </a:xfrm>
            <a:custGeom>
              <a:avLst/>
              <a:gdLst/>
              <a:ahLst/>
              <a:cxnLst/>
              <a:rect l="l" t="t" r="r" b="b"/>
              <a:pathLst>
                <a:path w="629" h="929" extrusionOk="0">
                  <a:moveTo>
                    <a:pt x="1" y="1"/>
                  </a:moveTo>
                  <a:lnTo>
                    <a:pt x="1"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4815349" y="3363705"/>
              <a:ext cx="325268" cy="43219"/>
            </a:xfrm>
            <a:custGeom>
              <a:avLst/>
              <a:gdLst/>
              <a:ahLst/>
              <a:cxnLst/>
              <a:rect l="l" t="t" r="r" b="b"/>
              <a:pathLst>
                <a:path w="9257" h="1230" extrusionOk="0">
                  <a:moveTo>
                    <a:pt x="0" y="1"/>
                  </a:moveTo>
                  <a:lnTo>
                    <a:pt x="0" y="1229"/>
                  </a:lnTo>
                  <a:lnTo>
                    <a:pt x="9256" y="1229"/>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5054253" y="3472141"/>
              <a:ext cx="22066" cy="32643"/>
            </a:xfrm>
            <a:custGeom>
              <a:avLst/>
              <a:gdLst/>
              <a:ahLst/>
              <a:cxnLst/>
              <a:rect l="l" t="t" r="r" b="b"/>
              <a:pathLst>
                <a:path w="628" h="929" extrusionOk="0">
                  <a:moveTo>
                    <a:pt x="0" y="1"/>
                  </a:moveTo>
                  <a:lnTo>
                    <a:pt x="0" y="929"/>
                  </a:lnTo>
                  <a:lnTo>
                    <a:pt x="628" y="9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4816333" y="3428921"/>
              <a:ext cx="325268" cy="119011"/>
            </a:xfrm>
            <a:custGeom>
              <a:avLst/>
              <a:gdLst/>
              <a:ahLst/>
              <a:cxnLst/>
              <a:rect l="l" t="t" r="r" b="b"/>
              <a:pathLst>
                <a:path w="9257" h="3387" extrusionOk="0">
                  <a:moveTo>
                    <a:pt x="1856" y="602"/>
                  </a:moveTo>
                  <a:lnTo>
                    <a:pt x="1856" y="2759"/>
                  </a:lnTo>
                  <a:lnTo>
                    <a:pt x="1229" y="2759"/>
                  </a:lnTo>
                  <a:lnTo>
                    <a:pt x="1229" y="602"/>
                  </a:lnTo>
                  <a:close/>
                  <a:moveTo>
                    <a:pt x="4315" y="602"/>
                  </a:moveTo>
                  <a:lnTo>
                    <a:pt x="4315" y="2759"/>
                  </a:lnTo>
                  <a:lnTo>
                    <a:pt x="2457" y="2759"/>
                  </a:lnTo>
                  <a:lnTo>
                    <a:pt x="2457" y="602"/>
                  </a:lnTo>
                  <a:close/>
                  <a:moveTo>
                    <a:pt x="5543" y="602"/>
                  </a:moveTo>
                  <a:lnTo>
                    <a:pt x="5543" y="2759"/>
                  </a:lnTo>
                  <a:lnTo>
                    <a:pt x="4914" y="2759"/>
                  </a:lnTo>
                  <a:lnTo>
                    <a:pt x="4914" y="602"/>
                  </a:lnTo>
                  <a:close/>
                  <a:moveTo>
                    <a:pt x="8000" y="602"/>
                  </a:moveTo>
                  <a:lnTo>
                    <a:pt x="8000" y="2759"/>
                  </a:lnTo>
                  <a:lnTo>
                    <a:pt x="6144" y="2759"/>
                  </a:lnTo>
                  <a:lnTo>
                    <a:pt x="6144" y="602"/>
                  </a:lnTo>
                  <a:close/>
                  <a:moveTo>
                    <a:pt x="0" y="1"/>
                  </a:moveTo>
                  <a:lnTo>
                    <a:pt x="0" y="3387"/>
                  </a:lnTo>
                  <a:lnTo>
                    <a:pt x="9256" y="3387"/>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4815349" y="3569966"/>
              <a:ext cx="325268" cy="53760"/>
            </a:xfrm>
            <a:custGeom>
              <a:avLst/>
              <a:gdLst/>
              <a:ahLst/>
              <a:cxnLst/>
              <a:rect l="l" t="t" r="r" b="b"/>
              <a:pathLst>
                <a:path w="9257" h="1530" extrusionOk="0">
                  <a:moveTo>
                    <a:pt x="0" y="1"/>
                  </a:moveTo>
                  <a:lnTo>
                    <a:pt x="0" y="928"/>
                  </a:lnTo>
                  <a:lnTo>
                    <a:pt x="2956" y="928"/>
                  </a:lnTo>
                  <a:lnTo>
                    <a:pt x="3574" y="1529"/>
                  </a:lnTo>
                  <a:lnTo>
                    <a:pt x="5679" y="1529"/>
                  </a:lnTo>
                  <a:lnTo>
                    <a:pt x="6295" y="928"/>
                  </a:lnTo>
                  <a:lnTo>
                    <a:pt x="9256" y="928"/>
                  </a:lnTo>
                  <a:lnTo>
                    <a:pt x="92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4794231" y="3623692"/>
              <a:ext cx="368487" cy="53760"/>
            </a:xfrm>
            <a:custGeom>
              <a:avLst/>
              <a:gdLst/>
              <a:ahLst/>
              <a:cxnLst/>
              <a:rect l="l" t="t" r="r" b="b"/>
              <a:pathLst>
                <a:path w="10487" h="1530" extrusionOk="0">
                  <a:moveTo>
                    <a:pt x="0" y="0"/>
                  </a:moveTo>
                  <a:lnTo>
                    <a:pt x="0" y="604"/>
                  </a:lnTo>
                  <a:cubicBezTo>
                    <a:pt x="0" y="1116"/>
                    <a:pt x="415" y="1529"/>
                    <a:pt x="927" y="1529"/>
                  </a:cubicBezTo>
                  <a:lnTo>
                    <a:pt x="9561" y="1529"/>
                  </a:lnTo>
                  <a:cubicBezTo>
                    <a:pt x="10071" y="1529"/>
                    <a:pt x="10486" y="1116"/>
                    <a:pt x="10486" y="604"/>
                  </a:cubicBezTo>
                  <a:lnTo>
                    <a:pt x="10486" y="0"/>
                  </a:lnTo>
                  <a:lnTo>
                    <a:pt x="7094" y="0"/>
                  </a:lnTo>
                  <a:lnTo>
                    <a:pt x="6477" y="629"/>
                  </a:lnTo>
                  <a:lnTo>
                    <a:pt x="4010" y="629"/>
                  </a:lnTo>
                  <a:lnTo>
                    <a:pt x="3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36"/>
          <p:cNvGrpSpPr/>
          <p:nvPr/>
        </p:nvGrpSpPr>
        <p:grpSpPr>
          <a:xfrm>
            <a:off x="5059037" y="1581475"/>
            <a:ext cx="461928" cy="366913"/>
            <a:chOff x="7238791" y="2759364"/>
            <a:chExt cx="368452" cy="292664"/>
          </a:xfrm>
        </p:grpSpPr>
        <p:sp>
          <p:nvSpPr>
            <p:cNvPr id="395" name="Google Shape;395;p36"/>
            <p:cNvSpPr/>
            <p:nvPr/>
          </p:nvSpPr>
          <p:spPr>
            <a:xfrm>
              <a:off x="7301512" y="2759364"/>
              <a:ext cx="67815" cy="65321"/>
            </a:xfrm>
            <a:custGeom>
              <a:avLst/>
              <a:gdLst/>
              <a:ahLst/>
              <a:cxnLst/>
              <a:rect l="l" t="t" r="r" b="b"/>
              <a:pathLst>
                <a:path w="1930" h="1859" extrusionOk="0">
                  <a:moveTo>
                    <a:pt x="796" y="1"/>
                  </a:moveTo>
                  <a:lnTo>
                    <a:pt x="0" y="1858"/>
                  </a:lnTo>
                  <a:lnTo>
                    <a:pt x="1929" y="1858"/>
                  </a:lnTo>
                  <a:lnTo>
                    <a:pt x="1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7390377" y="2759364"/>
              <a:ext cx="137071" cy="65321"/>
            </a:xfrm>
            <a:custGeom>
              <a:avLst/>
              <a:gdLst/>
              <a:ahLst/>
              <a:cxnLst/>
              <a:rect l="l" t="t" r="r" b="b"/>
              <a:pathLst>
                <a:path w="3901" h="1859" extrusionOk="0">
                  <a:moveTo>
                    <a:pt x="1" y="1"/>
                  </a:moveTo>
                  <a:lnTo>
                    <a:pt x="1" y="1858"/>
                  </a:lnTo>
                  <a:lnTo>
                    <a:pt x="3900" y="1858"/>
                  </a:lnTo>
                  <a:lnTo>
                    <a:pt x="23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7476711" y="2986778"/>
              <a:ext cx="22101" cy="43219"/>
            </a:xfrm>
            <a:custGeom>
              <a:avLst/>
              <a:gdLst/>
              <a:ahLst/>
              <a:cxnLst/>
              <a:rect l="l" t="t" r="r" b="b"/>
              <a:pathLst>
                <a:path w="629" h="1230" extrusionOk="0">
                  <a:moveTo>
                    <a:pt x="1" y="1"/>
                  </a:moveTo>
                  <a:lnTo>
                    <a:pt x="1" y="1229"/>
                  </a:lnTo>
                  <a:lnTo>
                    <a:pt x="628" y="1229"/>
                  </a:lnTo>
                  <a:lnTo>
                    <a:pt x="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7519861" y="2986778"/>
              <a:ext cx="22101" cy="65250"/>
            </a:xfrm>
            <a:custGeom>
              <a:avLst/>
              <a:gdLst/>
              <a:ahLst/>
              <a:cxnLst/>
              <a:rect l="l" t="t" r="r" b="b"/>
              <a:pathLst>
                <a:path w="629" h="1857" extrusionOk="0">
                  <a:moveTo>
                    <a:pt x="1" y="1"/>
                  </a:moveTo>
                  <a:lnTo>
                    <a:pt x="1" y="1857"/>
                  </a:lnTo>
                  <a:lnTo>
                    <a:pt x="629" y="1857"/>
                  </a:lnTo>
                  <a:lnTo>
                    <a:pt x="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7304007" y="2986778"/>
              <a:ext cx="22137" cy="43219"/>
            </a:xfrm>
            <a:custGeom>
              <a:avLst/>
              <a:gdLst/>
              <a:ahLst/>
              <a:cxnLst/>
              <a:rect l="l" t="t" r="r" b="b"/>
              <a:pathLst>
                <a:path w="630" h="1230" extrusionOk="0">
                  <a:moveTo>
                    <a:pt x="1" y="1"/>
                  </a:moveTo>
                  <a:lnTo>
                    <a:pt x="1" y="1229"/>
                  </a:lnTo>
                  <a:lnTo>
                    <a:pt x="630" y="1229"/>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7347157" y="2986778"/>
              <a:ext cx="22172" cy="65250"/>
            </a:xfrm>
            <a:custGeom>
              <a:avLst/>
              <a:gdLst/>
              <a:ahLst/>
              <a:cxnLst/>
              <a:rect l="l" t="t" r="r" b="b"/>
              <a:pathLst>
                <a:path w="631" h="1857" extrusionOk="0">
                  <a:moveTo>
                    <a:pt x="1" y="1"/>
                  </a:moveTo>
                  <a:lnTo>
                    <a:pt x="1" y="1857"/>
                  </a:lnTo>
                  <a:lnTo>
                    <a:pt x="630" y="1857"/>
                  </a:lnTo>
                  <a:lnTo>
                    <a:pt x="6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7238791" y="2845769"/>
              <a:ext cx="368452" cy="97858"/>
            </a:xfrm>
            <a:custGeom>
              <a:avLst/>
              <a:gdLst/>
              <a:ahLst/>
              <a:cxnLst/>
              <a:rect l="l" t="t" r="r" b="b"/>
              <a:pathLst>
                <a:path w="10486" h="2785" extrusionOk="0">
                  <a:moveTo>
                    <a:pt x="6171" y="928"/>
                  </a:moveTo>
                  <a:lnTo>
                    <a:pt x="6171" y="1556"/>
                  </a:lnTo>
                  <a:lnTo>
                    <a:pt x="5243" y="1556"/>
                  </a:lnTo>
                  <a:lnTo>
                    <a:pt x="5243" y="928"/>
                  </a:lnTo>
                  <a:close/>
                  <a:moveTo>
                    <a:pt x="490" y="0"/>
                  </a:moveTo>
                  <a:lnTo>
                    <a:pt x="1" y="491"/>
                  </a:lnTo>
                  <a:lnTo>
                    <a:pt x="1" y="1984"/>
                  </a:lnTo>
                  <a:lnTo>
                    <a:pt x="798" y="2784"/>
                  </a:lnTo>
                  <a:lnTo>
                    <a:pt x="1265" y="2784"/>
                  </a:lnTo>
                  <a:cubicBezTo>
                    <a:pt x="1407" y="2079"/>
                    <a:pt x="2031" y="1547"/>
                    <a:pt x="2776" y="1547"/>
                  </a:cubicBezTo>
                  <a:cubicBezTo>
                    <a:pt x="3521" y="1547"/>
                    <a:pt x="4144" y="2079"/>
                    <a:pt x="4287" y="2784"/>
                  </a:cubicBezTo>
                  <a:lnTo>
                    <a:pt x="6199" y="2784"/>
                  </a:lnTo>
                  <a:cubicBezTo>
                    <a:pt x="6342" y="2079"/>
                    <a:pt x="6965" y="1547"/>
                    <a:pt x="7710" y="1547"/>
                  </a:cubicBezTo>
                  <a:cubicBezTo>
                    <a:pt x="8454" y="1547"/>
                    <a:pt x="9077" y="2079"/>
                    <a:pt x="9221" y="2784"/>
                  </a:cubicBezTo>
                  <a:lnTo>
                    <a:pt x="9688" y="2784"/>
                  </a:lnTo>
                  <a:lnTo>
                    <a:pt x="10485" y="1984"/>
                  </a:lnTo>
                  <a:lnTo>
                    <a:pt x="10485" y="491"/>
                  </a:lnTo>
                  <a:lnTo>
                    <a:pt x="9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7476711"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7"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7304007" y="2922300"/>
              <a:ext cx="65321" cy="43430"/>
            </a:xfrm>
            <a:custGeom>
              <a:avLst/>
              <a:gdLst/>
              <a:ahLst/>
              <a:cxnLst/>
              <a:rect l="l" t="t" r="r" b="b"/>
              <a:pathLst>
                <a:path w="1859" h="1236" extrusionOk="0">
                  <a:moveTo>
                    <a:pt x="929" y="1"/>
                  </a:moveTo>
                  <a:cubicBezTo>
                    <a:pt x="417" y="1"/>
                    <a:pt x="1" y="416"/>
                    <a:pt x="1" y="926"/>
                  </a:cubicBezTo>
                  <a:lnTo>
                    <a:pt x="1" y="1235"/>
                  </a:lnTo>
                  <a:lnTo>
                    <a:pt x="1858" y="1235"/>
                  </a:lnTo>
                  <a:lnTo>
                    <a:pt x="1858" y="926"/>
                  </a:lnTo>
                  <a:cubicBezTo>
                    <a:pt x="1858" y="416"/>
                    <a:pt x="1442" y="1"/>
                    <a:pt x="9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36"/>
          <p:cNvGrpSpPr/>
          <p:nvPr/>
        </p:nvGrpSpPr>
        <p:grpSpPr>
          <a:xfrm>
            <a:off x="720000" y="3089050"/>
            <a:ext cx="1600800" cy="1600800"/>
            <a:chOff x="720000" y="3089050"/>
            <a:chExt cx="1600800" cy="1600800"/>
          </a:xfrm>
        </p:grpSpPr>
        <p:sp>
          <p:nvSpPr>
            <p:cNvPr id="405" name="Google Shape;405;p36"/>
            <p:cNvSpPr/>
            <p:nvPr/>
          </p:nvSpPr>
          <p:spPr>
            <a:xfrm>
              <a:off x="720000" y="3089050"/>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6" name="Google Shape;406;p36"/>
            <p:cNvSpPr/>
            <p:nvPr/>
          </p:nvSpPr>
          <p:spPr>
            <a:xfrm rot="5400000">
              <a:off x="823981" y="3192879"/>
              <a:ext cx="1392900" cy="13929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1386833" y="3751320"/>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08" name="Google Shape;408;p36"/>
            <p:cNvSpPr/>
            <p:nvPr/>
          </p:nvSpPr>
          <p:spPr>
            <a:xfrm rot="-3600057">
              <a:off x="1109401" y="3473975"/>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36"/>
          <p:cNvGrpSpPr/>
          <p:nvPr/>
        </p:nvGrpSpPr>
        <p:grpSpPr>
          <a:xfrm>
            <a:off x="6672250" y="2933623"/>
            <a:ext cx="1902600" cy="1902600"/>
            <a:chOff x="6672250" y="2933623"/>
            <a:chExt cx="1902600" cy="1902600"/>
          </a:xfrm>
        </p:grpSpPr>
        <p:sp>
          <p:nvSpPr>
            <p:cNvPr id="410" name="Google Shape;410;p36"/>
            <p:cNvSpPr/>
            <p:nvPr/>
          </p:nvSpPr>
          <p:spPr>
            <a:xfrm>
              <a:off x="6823200" y="3084575"/>
              <a:ext cx="1600800" cy="16008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1" name="Google Shape;411;p36"/>
            <p:cNvSpPr/>
            <p:nvPr/>
          </p:nvSpPr>
          <p:spPr>
            <a:xfrm rot="-9000337">
              <a:off x="6927131" y="3188504"/>
              <a:ext cx="1392836" cy="1392836"/>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7490033" y="3746845"/>
              <a:ext cx="267300" cy="267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3000">
                <a:solidFill>
                  <a:srgbClr val="FFFFFF"/>
                </a:solidFill>
                <a:latin typeface="Oswald ExtraLight"/>
                <a:ea typeface="Oswald ExtraLight"/>
                <a:cs typeface="Oswald ExtraLight"/>
                <a:sym typeface="Oswald ExtraLight"/>
              </a:endParaRPr>
            </a:p>
          </p:txBody>
        </p:sp>
        <p:sp>
          <p:nvSpPr>
            <p:cNvPr id="413" name="Google Shape;413;p36"/>
            <p:cNvSpPr/>
            <p:nvPr/>
          </p:nvSpPr>
          <p:spPr>
            <a:xfrm rot="1799943">
              <a:off x="7212526" y="3469434"/>
              <a:ext cx="822023" cy="822023"/>
            </a:xfrm>
            <a:prstGeom prst="blockArc">
              <a:avLst>
                <a:gd name="adj1" fmla="val 7558344"/>
                <a:gd name="adj2" fmla="val 1861461"/>
                <a:gd name="adj3" fmla="val 12146"/>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42"/>
          <p:cNvSpPr txBox="1">
            <a:spLocks noGrp="1"/>
          </p:cNvSpPr>
          <p:nvPr>
            <p:ph type="title"/>
          </p:nvPr>
        </p:nvSpPr>
        <p:spPr>
          <a:xfrm>
            <a:off x="720000" y="539500"/>
            <a:ext cx="7710900" cy="576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PROJECT </a:t>
            </a:r>
            <a:r>
              <a:rPr lang="en">
                <a:solidFill>
                  <a:schemeClr val="accent1"/>
                </a:solidFill>
              </a:rPr>
              <a:t>TIMELINE</a:t>
            </a:r>
            <a:endParaRPr>
              <a:solidFill>
                <a:schemeClr val="accent1"/>
              </a:solidFill>
            </a:endParaRPr>
          </a:p>
        </p:txBody>
      </p:sp>
      <p:cxnSp>
        <p:nvCxnSpPr>
          <p:cNvPr id="2152" name="Google Shape;2152;p42"/>
          <p:cNvCxnSpPr>
            <a:stCxn id="2153" idx="7"/>
            <a:endCxn id="2154" idx="3"/>
          </p:cNvCxnSpPr>
          <p:nvPr/>
        </p:nvCxnSpPr>
        <p:spPr>
          <a:xfrm rot="10800000" flipH="1">
            <a:off x="1898070" y="2719961"/>
            <a:ext cx="13323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5" name="Google Shape;2155;p42"/>
          <p:cNvCxnSpPr>
            <a:stCxn id="2154" idx="5"/>
            <a:endCxn id="2156" idx="1"/>
          </p:cNvCxnSpPr>
          <p:nvPr/>
        </p:nvCxnSpPr>
        <p:spPr>
          <a:xfrm>
            <a:off x="3906726" y="2720038"/>
            <a:ext cx="1334700" cy="868500"/>
          </a:xfrm>
          <a:prstGeom prst="straightConnector1">
            <a:avLst/>
          </a:prstGeom>
          <a:noFill/>
          <a:ln w="28575" cap="flat" cmpd="sng">
            <a:solidFill>
              <a:schemeClr val="accent1"/>
            </a:solidFill>
            <a:prstDash val="solid"/>
            <a:round/>
            <a:headEnd type="none" w="med" len="med"/>
            <a:tailEnd type="none" w="med" len="med"/>
          </a:ln>
        </p:spPr>
      </p:cxnSp>
      <p:cxnSp>
        <p:nvCxnSpPr>
          <p:cNvPr id="2157" name="Google Shape;2157;p42"/>
          <p:cNvCxnSpPr>
            <a:stCxn id="2156" idx="7"/>
            <a:endCxn id="2158" idx="3"/>
          </p:cNvCxnSpPr>
          <p:nvPr/>
        </p:nvCxnSpPr>
        <p:spPr>
          <a:xfrm rot="10800000" flipH="1">
            <a:off x="5917866" y="2719961"/>
            <a:ext cx="1333500" cy="868500"/>
          </a:xfrm>
          <a:prstGeom prst="straightConnector1">
            <a:avLst/>
          </a:prstGeom>
          <a:noFill/>
          <a:ln w="28575" cap="flat" cmpd="sng">
            <a:solidFill>
              <a:schemeClr val="accent1"/>
            </a:solidFill>
            <a:prstDash val="solid"/>
            <a:round/>
            <a:headEnd type="none" w="med" len="med"/>
            <a:tailEnd type="none" w="med" len="med"/>
          </a:ln>
        </p:spPr>
      </p:cxnSp>
      <p:sp>
        <p:nvSpPr>
          <p:cNvPr id="2153" name="Google Shape;2153;p42"/>
          <p:cNvSpPr/>
          <p:nvPr/>
        </p:nvSpPr>
        <p:spPr>
          <a:xfrm>
            <a:off x="1081475"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01</a:t>
            </a:r>
            <a:endParaRPr sz="3000">
              <a:solidFill>
                <a:srgbClr val="FFFFFF"/>
              </a:solidFill>
              <a:latin typeface="Oswald ExtraLight"/>
              <a:ea typeface="Oswald ExtraLight"/>
              <a:cs typeface="Oswald ExtraLight"/>
              <a:sym typeface="Oswald ExtraLight"/>
            </a:endParaRPr>
          </a:p>
        </p:txBody>
      </p:sp>
      <p:sp>
        <p:nvSpPr>
          <p:cNvPr id="2159" name="Google Shape;2159;p42"/>
          <p:cNvSpPr/>
          <p:nvPr/>
        </p:nvSpPr>
        <p:spPr>
          <a:xfrm>
            <a:off x="796921" y="3163803"/>
            <a:ext cx="1525800" cy="1525800"/>
          </a:xfrm>
          <a:prstGeom prst="blockArc">
            <a:avLst>
              <a:gd name="adj1" fmla="val 7558344"/>
              <a:gd name="adj2" fmla="val 1850511"/>
              <a:gd name="adj3" fmla="val 905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5101272" y="3448355"/>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03</a:t>
            </a:r>
            <a:endParaRPr sz="3000">
              <a:solidFill>
                <a:srgbClr val="FFFFFF"/>
              </a:solidFill>
              <a:latin typeface="Oswald ExtraLight"/>
              <a:ea typeface="Oswald ExtraLight"/>
              <a:cs typeface="Oswald ExtraLight"/>
              <a:sym typeface="Oswald ExtraLight"/>
            </a:endParaRPr>
          </a:p>
        </p:txBody>
      </p:sp>
      <p:sp>
        <p:nvSpPr>
          <p:cNvPr id="2160" name="Google Shape;2160;p42"/>
          <p:cNvSpPr/>
          <p:nvPr/>
        </p:nvSpPr>
        <p:spPr>
          <a:xfrm rot="6299891">
            <a:off x="4813508" y="3163918"/>
            <a:ext cx="1525570" cy="1525570"/>
          </a:xfrm>
          <a:prstGeom prst="blockArc">
            <a:avLst>
              <a:gd name="adj1" fmla="val 7558344"/>
              <a:gd name="adj2" fmla="val 15223599"/>
              <a:gd name="adj3" fmla="val 8678"/>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7111170"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04</a:t>
            </a:r>
            <a:endParaRPr sz="3000">
              <a:solidFill>
                <a:srgbClr val="FFFFFF"/>
              </a:solidFill>
              <a:latin typeface="Oswald ExtraLight"/>
              <a:ea typeface="Oswald ExtraLight"/>
              <a:cs typeface="Oswald ExtraLight"/>
              <a:sym typeface="Oswald ExtraLight"/>
            </a:endParaRPr>
          </a:p>
        </p:txBody>
      </p:sp>
      <p:sp>
        <p:nvSpPr>
          <p:cNvPr id="2161" name="Google Shape;2161;p42"/>
          <p:cNvSpPr/>
          <p:nvPr/>
        </p:nvSpPr>
        <p:spPr>
          <a:xfrm rot="-7199867">
            <a:off x="6826569" y="1618838"/>
            <a:ext cx="1525903" cy="1525903"/>
          </a:xfrm>
          <a:prstGeom prst="blockArc">
            <a:avLst>
              <a:gd name="adj1" fmla="val 7630252"/>
              <a:gd name="adj2" fmla="val 11218651"/>
              <a:gd name="adj3" fmla="val 8577"/>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txBox="1">
            <a:spLocks noGrp="1"/>
          </p:cNvSpPr>
          <p:nvPr>
            <p:ph type="title" idx="4294967295"/>
          </p:nvPr>
        </p:nvSpPr>
        <p:spPr>
          <a:xfrm>
            <a:off x="2055292" y="4226629"/>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RESEARCH</a:t>
            </a:r>
            <a:endParaRPr sz="2200" dirty="0"/>
          </a:p>
        </p:txBody>
      </p:sp>
      <p:sp>
        <p:nvSpPr>
          <p:cNvPr id="2164" name="Google Shape;2164;p42"/>
          <p:cNvSpPr txBox="1">
            <a:spLocks noGrp="1"/>
          </p:cNvSpPr>
          <p:nvPr>
            <p:ph type="title" idx="4294967295"/>
          </p:nvPr>
        </p:nvSpPr>
        <p:spPr>
          <a:xfrm>
            <a:off x="2213086" y="4529253"/>
            <a:ext cx="16932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DEVELOPMENT</a:t>
            </a:r>
            <a:endParaRPr sz="2200" dirty="0"/>
          </a:p>
        </p:txBody>
      </p:sp>
      <p:sp>
        <p:nvSpPr>
          <p:cNvPr id="2154" name="Google Shape;2154;p42"/>
          <p:cNvSpPr/>
          <p:nvPr/>
        </p:nvSpPr>
        <p:spPr>
          <a:xfrm>
            <a:off x="3090132" y="1903443"/>
            <a:ext cx="956700" cy="956700"/>
          </a:xfrm>
          <a:prstGeom prst="ellipse">
            <a:avLst/>
          </a:prstGeom>
          <a:noFill/>
          <a:ln w="28575" cap="flat" cmpd="sng">
            <a:solidFill>
              <a:schemeClr val="accent1"/>
            </a:solidFill>
            <a:prstDash val="solid"/>
            <a:round/>
            <a:headEnd type="none" w="sm" len="sm"/>
            <a:tailEnd type="none" w="sm" len="sm"/>
          </a:ln>
          <a:effectLst>
            <a:outerShdw blurRad="114300" dist="19050" dir="5400000" algn="bl" rotWithShape="0">
              <a:srgbClr val="98FAFC">
                <a:alpha val="5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swald ExtraLight"/>
                <a:ea typeface="Oswald ExtraLight"/>
                <a:cs typeface="Oswald ExtraLight"/>
                <a:sym typeface="Oswald ExtraLight"/>
              </a:rPr>
              <a:t>02</a:t>
            </a:r>
            <a:endParaRPr sz="3000">
              <a:solidFill>
                <a:srgbClr val="FFFFFF"/>
              </a:solidFill>
              <a:latin typeface="Oswald ExtraLight"/>
              <a:ea typeface="Oswald ExtraLight"/>
              <a:cs typeface="Oswald ExtraLight"/>
              <a:sym typeface="Oswald ExtraLight"/>
            </a:endParaRPr>
          </a:p>
        </p:txBody>
      </p:sp>
      <p:sp>
        <p:nvSpPr>
          <p:cNvPr id="2165" name="Google Shape;2165;p42"/>
          <p:cNvSpPr/>
          <p:nvPr/>
        </p:nvSpPr>
        <p:spPr>
          <a:xfrm rot="3599795">
            <a:off x="2805598" y="1618983"/>
            <a:ext cx="1525643" cy="1525643"/>
          </a:xfrm>
          <a:prstGeom prst="blockArc">
            <a:avLst>
              <a:gd name="adj1" fmla="val 2672861"/>
              <a:gd name="adj2" fmla="val 14566258"/>
              <a:gd name="adj3" fmla="val 8261"/>
            </a:avLst>
          </a:prstGeom>
          <a:solidFill>
            <a:schemeClr val="accent1"/>
          </a:soli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txBox="1">
            <a:spLocks noGrp="1"/>
          </p:cNvSpPr>
          <p:nvPr>
            <p:ph type="title" idx="4294967295"/>
          </p:nvPr>
        </p:nvSpPr>
        <p:spPr>
          <a:xfrm>
            <a:off x="6205515" y="3993189"/>
            <a:ext cx="2701339" cy="773329"/>
          </a:xfrm>
          <a:prstGeom prst="rect">
            <a:avLst/>
          </a:prstGeom>
          <a:ln>
            <a:noFill/>
          </a:ln>
        </p:spPr>
        <p:txBody>
          <a:bodyPr spcFirstLastPara="1" wrap="square" lIns="0" tIns="0" rIns="0" bIns="0" anchor="t" anchorCtr="0">
            <a:noAutofit/>
          </a:bodyPr>
          <a:lstStyle/>
          <a:p>
            <a:pPr>
              <a:lnSpc>
                <a:spcPct val="107000"/>
              </a:lnSpc>
              <a:spcAft>
                <a:spcPts val="800"/>
              </a:spcAft>
            </a:pPr>
            <a:r>
              <a:rPr lang="en-IN" sz="2200" dirty="0"/>
              <a:t>TESTING AND</a:t>
            </a:r>
            <a:br>
              <a:rPr lang="en-IN" sz="2200" dirty="0"/>
            </a:br>
            <a:r>
              <a:rPr lang="en-IN" sz="2200" dirty="0"/>
              <a:t> VALIDATION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69" name="Google Shape;2169;p42"/>
          <p:cNvSpPr txBox="1">
            <a:spLocks noGrp="1"/>
          </p:cNvSpPr>
          <p:nvPr>
            <p:ph type="title" idx="4294967295"/>
          </p:nvPr>
        </p:nvSpPr>
        <p:spPr>
          <a:xfrm>
            <a:off x="7320041" y="1609569"/>
            <a:ext cx="1691700" cy="320700"/>
          </a:xfrm>
          <a:prstGeom prst="rect">
            <a:avLst/>
          </a:prstGeom>
          <a:ln>
            <a:noFill/>
          </a:ln>
        </p:spPr>
        <p:txBody>
          <a:bodyPr spcFirstLastPara="1" wrap="square" lIns="0" tIns="0" rIns="0" bIns="0" anchor="t" anchorCtr="0">
            <a:noAutofit/>
          </a:bodyPr>
          <a:lstStyle/>
          <a:p>
            <a:pPr marL="0" lvl="0" indent="0" algn="ctr" rtl="0">
              <a:spcBef>
                <a:spcPts val="0"/>
              </a:spcBef>
              <a:spcAft>
                <a:spcPts val="0"/>
              </a:spcAft>
              <a:buNone/>
            </a:pPr>
            <a:r>
              <a:rPr lang="en" sz="2200" dirty="0"/>
              <a:t>LAUNCH</a:t>
            </a:r>
            <a:endParaRPr sz="2200" dirty="0"/>
          </a:p>
        </p:txBody>
      </p:sp>
      <p:grpSp>
        <p:nvGrpSpPr>
          <p:cNvPr id="2171" name="Google Shape;2171;p42"/>
          <p:cNvGrpSpPr/>
          <p:nvPr/>
        </p:nvGrpSpPr>
        <p:grpSpPr>
          <a:xfrm rot="5400000" flipH="1">
            <a:off x="6054279" y="-1453324"/>
            <a:ext cx="1955378" cy="4224060"/>
            <a:chOff x="7350442" y="2608992"/>
            <a:chExt cx="777239" cy="1673160"/>
          </a:xfrm>
        </p:grpSpPr>
        <p:sp>
          <p:nvSpPr>
            <p:cNvPr id="2172" name="Google Shape;2172;p4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4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4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4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4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4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4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4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411D2FF7-2D39-4012-C6DE-F8508AE65CED}"/>
              </a:ext>
            </a:extLst>
          </p:cNvPr>
          <p:cNvSpPr txBox="1"/>
          <p:nvPr/>
        </p:nvSpPr>
        <p:spPr>
          <a:xfrm>
            <a:off x="4101524" y="1899319"/>
            <a:ext cx="4672012" cy="43011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a:lnSpc>
                <a:spcPct val="107000"/>
              </a:lnSpc>
              <a:spcAft>
                <a:spcPts val="800"/>
              </a:spcAft>
              <a:buClr>
                <a:schemeClr val="dk1"/>
              </a:buClr>
              <a:buSzPts val="3400"/>
              <a:buFont typeface="Oswald"/>
              <a:buNone/>
              <a:defRPr sz="2200">
                <a:solidFill>
                  <a:schemeClr val="dk1"/>
                </a:solidFill>
                <a:latin typeface="Oswald"/>
                <a:ea typeface="Oswald"/>
                <a:cs typeface="Oswald"/>
                <a:sym typeface="Oswald"/>
              </a:defRPr>
            </a:lvl1pPr>
            <a:lvl2pPr>
              <a:buClr>
                <a:schemeClr val="dk1"/>
              </a:buClr>
              <a:buSzPts val="3500"/>
              <a:buFont typeface="Bebas Neue"/>
              <a:buNone/>
              <a:defRPr sz="3500">
                <a:solidFill>
                  <a:schemeClr val="dk1"/>
                </a:solidFill>
                <a:latin typeface="Bebas Neue"/>
                <a:ea typeface="Bebas Neue"/>
                <a:cs typeface="Bebas Neue"/>
                <a:sym typeface="Bebas Neue"/>
              </a:defRPr>
            </a:lvl2pPr>
            <a:lvl3pPr>
              <a:buClr>
                <a:schemeClr val="dk1"/>
              </a:buClr>
              <a:buSzPts val="3500"/>
              <a:buFont typeface="Bebas Neue"/>
              <a:buNone/>
              <a:defRPr sz="3500">
                <a:solidFill>
                  <a:schemeClr val="dk1"/>
                </a:solidFill>
                <a:latin typeface="Bebas Neue"/>
                <a:ea typeface="Bebas Neue"/>
                <a:cs typeface="Bebas Neue"/>
                <a:sym typeface="Bebas Neue"/>
              </a:defRPr>
            </a:lvl3pPr>
            <a:lvl4pPr>
              <a:buClr>
                <a:schemeClr val="dk1"/>
              </a:buClr>
              <a:buSzPts val="3500"/>
              <a:buFont typeface="Bebas Neue"/>
              <a:buNone/>
              <a:defRPr sz="3500">
                <a:solidFill>
                  <a:schemeClr val="dk1"/>
                </a:solidFill>
                <a:latin typeface="Bebas Neue"/>
                <a:ea typeface="Bebas Neue"/>
                <a:cs typeface="Bebas Neue"/>
                <a:sym typeface="Bebas Neue"/>
              </a:defRPr>
            </a:lvl4pPr>
            <a:lvl5pPr>
              <a:buClr>
                <a:schemeClr val="dk1"/>
              </a:buClr>
              <a:buSzPts val="3500"/>
              <a:buFont typeface="Bebas Neue"/>
              <a:buNone/>
              <a:defRPr sz="3500">
                <a:solidFill>
                  <a:schemeClr val="dk1"/>
                </a:solidFill>
                <a:latin typeface="Bebas Neue"/>
                <a:ea typeface="Bebas Neue"/>
                <a:cs typeface="Bebas Neue"/>
                <a:sym typeface="Bebas Neue"/>
              </a:defRPr>
            </a:lvl5pPr>
            <a:lvl6pPr>
              <a:buClr>
                <a:schemeClr val="dk1"/>
              </a:buClr>
              <a:buSzPts val="3500"/>
              <a:buFont typeface="Bebas Neue"/>
              <a:buNone/>
              <a:defRPr sz="3500">
                <a:solidFill>
                  <a:schemeClr val="dk1"/>
                </a:solidFill>
                <a:latin typeface="Bebas Neue"/>
                <a:ea typeface="Bebas Neue"/>
                <a:cs typeface="Bebas Neue"/>
                <a:sym typeface="Bebas Neue"/>
              </a:defRPr>
            </a:lvl6pPr>
            <a:lvl7pPr>
              <a:buClr>
                <a:schemeClr val="dk1"/>
              </a:buClr>
              <a:buSzPts val="3500"/>
              <a:buFont typeface="Bebas Neue"/>
              <a:buNone/>
              <a:defRPr sz="3500">
                <a:solidFill>
                  <a:schemeClr val="dk1"/>
                </a:solidFill>
                <a:latin typeface="Bebas Neue"/>
                <a:ea typeface="Bebas Neue"/>
                <a:cs typeface="Bebas Neue"/>
                <a:sym typeface="Bebas Neue"/>
              </a:defRPr>
            </a:lvl7pPr>
            <a:lvl8pPr>
              <a:buClr>
                <a:schemeClr val="dk1"/>
              </a:buClr>
              <a:buSzPts val="3500"/>
              <a:buFont typeface="Bebas Neue"/>
              <a:buNone/>
              <a:defRPr sz="3500">
                <a:solidFill>
                  <a:schemeClr val="dk1"/>
                </a:solidFill>
                <a:latin typeface="Bebas Neue"/>
                <a:ea typeface="Bebas Neue"/>
                <a:cs typeface="Bebas Neue"/>
                <a:sym typeface="Bebas Neue"/>
              </a:defRPr>
            </a:lvl8pPr>
            <a:lvl9pPr>
              <a:buClr>
                <a:schemeClr val="dk1"/>
              </a:buClr>
              <a:buSzPts val="3500"/>
              <a:buFont typeface="Bebas Neue"/>
              <a:buNone/>
              <a:defRPr sz="3500">
                <a:solidFill>
                  <a:schemeClr val="dk1"/>
                </a:solidFill>
                <a:latin typeface="Bebas Neue"/>
                <a:ea typeface="Bebas Neue"/>
                <a:cs typeface="Bebas Neue"/>
                <a:sym typeface="Bebas Neue"/>
              </a:defRPr>
            </a:lvl9pPr>
          </a:lstStyle>
          <a:p>
            <a:r>
              <a:rPr lang="en-IN" sz="2000" dirty="0"/>
              <a:t>INTEGRATION AND </a:t>
            </a:r>
          </a:p>
          <a:p>
            <a:r>
              <a:rPr lang="en-IN" sz="2000" dirty="0"/>
              <a:t>SOFTWARE DEVELOPMENT:</a:t>
            </a:r>
          </a:p>
        </p:txBody>
      </p:sp>
    </p:spTree>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1217</Words>
  <Application>Microsoft Office PowerPoint</Application>
  <PresentationFormat>On-screen Show (16:9)</PresentationFormat>
  <Paragraphs>97</Paragraphs>
  <Slides>15</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Dubai Medium</vt:lpstr>
      <vt:lpstr>DM Sans</vt:lpstr>
      <vt:lpstr>Oswald</vt:lpstr>
      <vt:lpstr>MS Reference Sans Serif</vt:lpstr>
      <vt:lpstr>Arial</vt:lpstr>
      <vt:lpstr>Bebas Neue</vt:lpstr>
      <vt:lpstr>Calibri</vt:lpstr>
      <vt:lpstr>Wingdings</vt:lpstr>
      <vt:lpstr>Malgun Gothic</vt:lpstr>
      <vt:lpstr>Microsoft Sans Serif</vt:lpstr>
      <vt:lpstr>Oswald ExtraLight</vt:lpstr>
      <vt:lpstr>Roboto Condensed Light</vt:lpstr>
      <vt:lpstr>Technology Project Proposal Minitheme by Slidesgo</vt:lpstr>
      <vt:lpstr>PowerPoint Presentation</vt:lpstr>
      <vt:lpstr>PROBLEM STATEMENT</vt:lpstr>
      <vt:lpstr>SOLUTION STATEMENT</vt:lpstr>
      <vt:lpstr>HOW IT WORKS</vt:lpstr>
      <vt:lpstr>HOW TO USE</vt:lpstr>
      <vt:lpstr>IntelOne API Concepts Integrated</vt:lpstr>
      <vt:lpstr>Healthcare</vt:lpstr>
      <vt:lpstr>INTIAL</vt:lpstr>
      <vt:lpstr>PROJECT TIMELINE</vt:lpstr>
      <vt:lpstr>PowerPoint Presentation</vt:lpstr>
      <vt:lpstr>PowerPoint Presentation</vt:lpstr>
      <vt:lpstr>Team  DEBUG THUGS</vt:lpstr>
      <vt:lpstr>PROJECT PERFORMANCE</vt:lpstr>
      <vt:lpstr>PowerPoint Presentation</vt:lpstr>
      <vt:lpstr>High Level Makets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Anvin Shaiju</dc:creator>
  <cp:lastModifiedBy>anvin Shaiju</cp:lastModifiedBy>
  <cp:revision>3</cp:revision>
  <dcterms:modified xsi:type="dcterms:W3CDTF">2023-03-22T12:23:56Z</dcterms:modified>
</cp:coreProperties>
</file>